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14"/>
  </p:notesMasterIdLst>
  <p:sldIdLst>
    <p:sldId id="256" r:id="rId3"/>
    <p:sldId id="259" r:id="rId4"/>
    <p:sldId id="257" r:id="rId5"/>
    <p:sldId id="276" r:id="rId6"/>
    <p:sldId id="281" r:id="rId7"/>
    <p:sldId id="280" r:id="rId8"/>
    <p:sldId id="277" r:id="rId9"/>
    <p:sldId id="278" r:id="rId10"/>
    <p:sldId id="274" r:id="rId11"/>
    <p:sldId id="273" r:id="rId12"/>
    <p:sldId id="275" r:id="rId13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80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560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8762" cy="4002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3425" cy="52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3425" cy="52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73425" cy="528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5238"/>
            <a:ext cx="3273425" cy="528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fld id="{7B520C36-EF88-4B75-B7EB-36FD61631220}" type="slidenum">
              <a:rPr lang="fi-FI"/>
              <a:pPr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7533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31725" indent="-37474525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64DF1D-9BEE-4E12-9F67-CB2DF2E1B735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8E4368-371E-471E-963D-32BABB9D77C2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975" y="0"/>
            <a:ext cx="2274888" cy="6751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0"/>
            <a:ext cx="6672262" cy="6751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96721A-C082-4D20-A1FD-4963B898D06B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E930EC-682A-41ED-8FA4-6764889BEBC8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F463F9-EB74-41ED-91CB-F2257F079911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DEF54-6EB1-4DAB-8D6D-EF9503A12447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6113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E78BAA-924A-4C74-95F8-C8F5E72A57BA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240359-4003-4C24-A481-DF0C1E1DA528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99AD90-2E13-4AD9-8568-0CE6F4D2B3AF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23458-FE20-44E1-B336-7265385F46CA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EB0782-4ABA-4601-B7E8-549F46773C9B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B78FC-C302-40CC-AFB4-DDB3F4C722AF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E3512-B7F2-488B-B75A-3CD8931D7047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C64F3-318F-4EA5-B293-3435BA435160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975" y="0"/>
            <a:ext cx="2274888" cy="6751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0"/>
            <a:ext cx="6672262" cy="6751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23014-3A22-4D23-B116-B31E02A95875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17B43A-BD84-4479-9E94-C12098CF9B27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6113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F6BEA3-688E-43CB-A329-04760A8AEA65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7D5F8-2E66-4939-A3BF-227D7870E073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68A5A-2990-48B8-9005-8ECBE1FD7905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CF3EBF-C792-4917-8A1F-387AA10E433F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66FF9-32E4-442A-B4DD-2703917F16E4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ACF72-69F7-49CA-A436-961DF6129B79}" type="slidenum">
              <a:rPr lang="fi-FI"/>
              <a:pPr/>
              <a:t>‹nº›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9064625" cy="1255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4625" cy="4983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1563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fld id="{1559B575-9FF3-48DA-B177-098FF8881F45}" type="slidenum">
              <a:rPr lang="fi-FI"/>
              <a:pPr/>
              <a:t>‹nº›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  <a:cs typeface="ＭＳ Ｐゴシック" charset="-128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ＭＳ Ｐゴシック" charset="-128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ＭＳ Ｐゴシック" charset="-128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ＭＳ Ｐゴシック" charset="-128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ＭＳ Ｐゴシック" charset="-128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ＭＳ Ｐゴシック" charset="-128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ＭＳ Ｐゴシック" charset="-128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ＭＳ Ｐゴシック" charset="-128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9064625" cy="1255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4625" cy="4983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1563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fld id="{377A066D-6DB3-4BE5-9B1F-B82474DA3C50}" type="slidenum">
              <a:rPr lang="fi-FI"/>
              <a:pPr/>
              <a:t>‹nº›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  <a:cs typeface="ＭＳ Ｐゴシック" charset="-128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ＭＳ Ｐゴシック" charset="-128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ＭＳ Ｐゴシック" charset="-128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ＭＳ Ｐゴシック" charset="-128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ＭＳ Ｐゴシック" charset="-128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ＭＳ Ｐゴシック" charset="-128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ＭＳ Ｐゴシック" charset="-128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ＭＳ Ｐゴシック" charset="-128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Soma de 2 </a:t>
            </a:r>
            <a:r>
              <a:rPr lang="es-ES" dirty="0" err="1" smtClean="0">
                <a:solidFill>
                  <a:schemeClr val="tx1"/>
                </a:solidFill>
              </a:rPr>
              <a:t>senóides</a:t>
            </a:r>
            <a:r>
              <a:rPr lang="es-ES" dirty="0" smtClean="0">
                <a:solidFill>
                  <a:schemeClr val="tx1"/>
                </a:solidFill>
              </a:rPr>
              <a:t> e </a:t>
            </a:r>
            <a:r>
              <a:rPr lang="es-ES" dirty="0" err="1" smtClean="0">
                <a:solidFill>
                  <a:schemeClr val="tx1"/>
                </a:solidFill>
              </a:rPr>
              <a:t>filtragem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em</a:t>
            </a:r>
            <a:r>
              <a:rPr lang="es-ES" dirty="0" smtClean="0">
                <a:solidFill>
                  <a:schemeClr val="tx1"/>
                </a:solidFill>
              </a:rPr>
              <a:t> tempo real utilizando o </a:t>
            </a:r>
            <a:r>
              <a:rPr lang="es-ES" i="1" dirty="0" smtClean="0">
                <a:solidFill>
                  <a:schemeClr val="tx1"/>
                </a:solidFill>
              </a:rPr>
              <a:t>software </a:t>
            </a:r>
            <a:r>
              <a:rPr lang="es-ES" i="1" dirty="0" err="1" smtClean="0">
                <a:solidFill>
                  <a:schemeClr val="tx1"/>
                </a:solidFill>
              </a:rPr>
              <a:t>Labview</a:t>
            </a:r>
            <a:endParaRPr lang="es-ES" i="1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Aluno: Diogo Bueno Moreira</a:t>
            </a:r>
          </a:p>
          <a:p>
            <a:r>
              <a:rPr lang="es-ES" dirty="0" smtClean="0"/>
              <a:t>Disciplina: </a:t>
            </a:r>
            <a:r>
              <a:rPr lang="es-ES" dirty="0" err="1" smtClean="0"/>
              <a:t>Processamento</a:t>
            </a:r>
            <a:r>
              <a:rPr lang="es-ES" dirty="0" smtClean="0"/>
              <a:t> Digital de </a:t>
            </a:r>
            <a:r>
              <a:rPr lang="es-ES" dirty="0" err="1" smtClean="0"/>
              <a:t>Sinais</a:t>
            </a:r>
            <a:r>
              <a:rPr lang="es-ES" dirty="0" smtClean="0"/>
              <a:t> II</a:t>
            </a:r>
          </a:p>
          <a:p>
            <a:r>
              <a:rPr lang="es-ES" sz="3000" dirty="0" err="1" smtClean="0"/>
              <a:t>Professor</a:t>
            </a:r>
            <a:r>
              <a:rPr lang="es-ES" sz="3000" dirty="0" smtClean="0"/>
              <a:t>: </a:t>
            </a:r>
            <a:r>
              <a:rPr lang="es-ES" sz="3000" dirty="0" smtClean="0"/>
              <a:t>Dr. Eduardo </a:t>
            </a:r>
            <a:r>
              <a:rPr lang="es-ES" sz="3000" dirty="0" smtClean="0"/>
              <a:t>Parente Ribeiro</a:t>
            </a:r>
            <a:endParaRPr lang="es-ES" sz="3000" dirty="0"/>
          </a:p>
        </p:txBody>
      </p:sp>
      <p:pic>
        <p:nvPicPr>
          <p:cNvPr id="4" name="Imagem 3" descr="LOGO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90" y="65061"/>
            <a:ext cx="2479594" cy="16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 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 smtClean="0"/>
              <a:t>Praticidade;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 smtClean="0"/>
              <a:t>Modo diferencial apresenta melhores resultados;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 smtClean="0"/>
              <a:t>Ambiente bom para teste;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5 FIM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ctr"/>
            <a:r>
              <a:rPr lang="pt-BR" dirty="0" smtClean="0"/>
              <a:t>OBRIGADO!!!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974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AGENDA</a:t>
            </a:r>
            <a:endParaRPr lang="es-E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1 </a:t>
            </a:r>
            <a:r>
              <a:rPr lang="es-ES" sz="2800" dirty="0" smtClean="0"/>
              <a:t>OS SINAIS</a:t>
            </a:r>
            <a:endParaRPr lang="es-ES" sz="2800" dirty="0" smtClean="0"/>
          </a:p>
          <a:p>
            <a:r>
              <a:rPr lang="es-ES" sz="2800" dirty="0"/>
              <a:t>2</a:t>
            </a:r>
            <a:r>
              <a:rPr lang="es-ES" sz="2800" dirty="0" smtClean="0"/>
              <a:t> </a:t>
            </a:r>
            <a:r>
              <a:rPr lang="es-ES" sz="2800" dirty="0" smtClean="0"/>
              <a:t>MONTAGEM NO </a:t>
            </a:r>
            <a:r>
              <a:rPr lang="es-ES" sz="2800" i="1" dirty="0" smtClean="0"/>
              <a:t>SOFTWARE LABVIEW</a:t>
            </a:r>
            <a:endParaRPr lang="es-ES" sz="2800" i="1" dirty="0" smtClean="0"/>
          </a:p>
          <a:p>
            <a:r>
              <a:rPr lang="es-ES" sz="2800" dirty="0"/>
              <a:t>3</a:t>
            </a:r>
            <a:r>
              <a:rPr lang="es-ES" sz="2800" dirty="0" smtClean="0"/>
              <a:t> FILTRAGEM</a:t>
            </a:r>
            <a:endParaRPr lang="es-ES" sz="2800" dirty="0" smtClean="0"/>
          </a:p>
          <a:p>
            <a:r>
              <a:rPr lang="es-ES" sz="2800" dirty="0" smtClean="0"/>
              <a:t>4 CONCLUSÃO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 </a:t>
            </a:r>
            <a:r>
              <a:rPr lang="es-ES" dirty="0" smtClean="0"/>
              <a:t>OS SINAIS</a:t>
            </a:r>
            <a:r>
              <a:rPr lang="es-ES" i="1" dirty="0" smtClean="0"/>
              <a:t/>
            </a:r>
            <a:br>
              <a:rPr lang="es-ES" i="1" dirty="0" smtClean="0"/>
            </a:br>
            <a:endParaRPr lang="es-E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 err="1" smtClean="0"/>
              <a:t>Senóide</a:t>
            </a:r>
            <a:r>
              <a:rPr lang="pt-BR" dirty="0" smtClean="0"/>
              <a:t> 200 Hz 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 err="1" smtClean="0"/>
              <a:t>Senóide</a:t>
            </a:r>
            <a:r>
              <a:rPr lang="pt-BR" dirty="0" smtClean="0"/>
              <a:t> 650 Hz;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 smtClean="0"/>
              <a:t>Amostragem em 3 kHz;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 OS SINAIS</a:t>
            </a:r>
            <a:r>
              <a:rPr lang="es-ES" i="1" dirty="0"/>
              <a:t/>
            </a:r>
            <a:br>
              <a:rPr lang="es-ES" i="1" dirty="0"/>
            </a:b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/>
          <a:srcRect l="39485" t="15548" r="10706" b="21453"/>
          <a:stretch/>
        </p:blipFill>
        <p:spPr>
          <a:xfrm>
            <a:off x="1203749" y="2051645"/>
            <a:ext cx="7593751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17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000" dirty="0" smtClean="0"/>
              <a:t>2 </a:t>
            </a:r>
            <a:r>
              <a:rPr lang="es-ES" sz="3200" dirty="0"/>
              <a:t>MONTAGEM NO </a:t>
            </a:r>
            <a:r>
              <a:rPr lang="es-ES" sz="3200" i="1" dirty="0"/>
              <a:t>SOFTWARE LABVIEW</a:t>
            </a:r>
            <a:br>
              <a:rPr lang="es-ES" sz="3200" i="1" dirty="0"/>
            </a:br>
            <a:endParaRPr lang="es-ES" sz="30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016" y="1907629"/>
            <a:ext cx="4881139" cy="5400000"/>
          </a:xfrm>
        </p:spPr>
      </p:pic>
      <p:sp>
        <p:nvSpPr>
          <p:cNvPr id="3" name="CaixaDeTexto 2"/>
          <p:cNvSpPr txBox="1"/>
          <p:nvPr/>
        </p:nvSpPr>
        <p:spPr>
          <a:xfrm>
            <a:off x="7488584" y="2627709"/>
            <a:ext cx="1800200" cy="521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solidFill>
                  <a:schemeClr val="tx1"/>
                </a:solidFill>
              </a:rPr>
              <a:t>NI 6009</a:t>
            </a:r>
            <a:endParaRPr lang="pt-BR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52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000" dirty="0" smtClean="0"/>
              <a:t>2 </a:t>
            </a:r>
            <a:r>
              <a:rPr lang="es-ES" sz="3200" dirty="0"/>
              <a:t>MONTAGEM NO </a:t>
            </a:r>
            <a:r>
              <a:rPr lang="es-ES" sz="3200" i="1" dirty="0"/>
              <a:t>SOFTWARE LABVIEW</a:t>
            </a:r>
            <a:br>
              <a:rPr lang="es-ES" sz="3200" i="1" dirty="0"/>
            </a:br>
            <a:endParaRPr lang="es-ES" sz="3000" dirty="0"/>
          </a:p>
        </p:txBody>
      </p:sp>
      <p:pic>
        <p:nvPicPr>
          <p:cNvPr id="8" name="Espaço Reservado para Conteúdo 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6471" t="33329" r="45305" b="55861"/>
          <a:stretch/>
        </p:blipFill>
        <p:spPr>
          <a:xfrm>
            <a:off x="143768" y="2411685"/>
            <a:ext cx="3312368" cy="244827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/>
          <a:srcRect l="23435" r="23989" b="12594"/>
          <a:stretch/>
        </p:blipFill>
        <p:spPr>
          <a:xfrm>
            <a:off x="3672160" y="1691605"/>
            <a:ext cx="6027579" cy="563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11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000" dirty="0" smtClean="0"/>
              <a:t>2 </a:t>
            </a:r>
            <a:r>
              <a:rPr lang="es-ES" sz="3200" dirty="0"/>
              <a:t>MONTAGEM NO </a:t>
            </a:r>
            <a:r>
              <a:rPr lang="es-ES" sz="3200" i="1" dirty="0"/>
              <a:t>SOFTWARE LABVIEW</a:t>
            </a:r>
            <a:br>
              <a:rPr lang="es-ES" sz="3200" i="1" dirty="0"/>
            </a:br>
            <a:endParaRPr lang="es-ES" sz="3000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744" t="11462" r="19074" b="14841"/>
          <a:stretch/>
        </p:blipFill>
        <p:spPr>
          <a:xfrm>
            <a:off x="818272" y="1835621"/>
            <a:ext cx="8364705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6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000" dirty="0" smtClean="0"/>
              <a:t>2 </a:t>
            </a:r>
            <a:r>
              <a:rPr lang="es-ES" sz="3200" dirty="0"/>
              <a:t>MONTAGEM NO </a:t>
            </a:r>
            <a:r>
              <a:rPr lang="es-ES" sz="3200" i="1" dirty="0"/>
              <a:t>SOFTWARE LABVIEW</a:t>
            </a:r>
            <a:br>
              <a:rPr lang="es-ES" sz="3200" i="1" dirty="0"/>
            </a:br>
            <a:endParaRPr lang="es-ES" sz="30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066" r="5124" b="7616"/>
          <a:stretch/>
        </p:blipFill>
        <p:spPr>
          <a:xfrm>
            <a:off x="143768" y="1763613"/>
            <a:ext cx="9649073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3 </a:t>
            </a:r>
            <a:r>
              <a:rPr lang="es-ES" dirty="0"/>
              <a:t>FILTRAGEM</a:t>
            </a:r>
            <a:br>
              <a:rPr lang="es-ES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 smtClean="0"/>
              <a:t>Filtro </a:t>
            </a:r>
            <a:r>
              <a:rPr lang="pt-BR" dirty="0" err="1" smtClean="0"/>
              <a:t>Butterworth</a:t>
            </a:r>
            <a:r>
              <a:rPr lang="pt-BR" dirty="0" smtClean="0"/>
              <a:t> 4ª ordem 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 smtClean="0"/>
              <a:t>Frequência de corte 300 Hz;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149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2062</TotalTime>
  <Words>118</Words>
  <Application>Microsoft Office PowerPoint</Application>
  <PresentationFormat>Personalizar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Times New Roman</vt:lpstr>
      <vt:lpstr>Design padrão</vt:lpstr>
      <vt:lpstr>1_Design padrão</vt:lpstr>
      <vt:lpstr>Soma de 2 senóides e filtragem em tempo real utilizando o software Labview</vt:lpstr>
      <vt:lpstr>AGENDA</vt:lpstr>
      <vt:lpstr>1 OS SINAIS </vt:lpstr>
      <vt:lpstr>1 OS SINAIS </vt:lpstr>
      <vt:lpstr>2 MONTAGEM NO SOFTWARE LABVIEW </vt:lpstr>
      <vt:lpstr>2 MONTAGEM NO SOFTWARE LABVIEW </vt:lpstr>
      <vt:lpstr>2 MONTAGEM NO SOFTWARE LABVIEW </vt:lpstr>
      <vt:lpstr>2 MONTAGEM NO SOFTWARE LABVIEW </vt:lpstr>
      <vt:lpstr>3 FILTRAGEM </vt:lpstr>
      <vt:lpstr>4 CONCLUSÕES</vt:lpstr>
      <vt:lpstr>5 FIM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Convidado</dc:creator>
  <cp:lastModifiedBy>Diogo Moreira</cp:lastModifiedBy>
  <cp:revision>98</cp:revision>
  <cp:lastPrinted>1601-01-01T00:00:00Z</cp:lastPrinted>
  <dcterms:created xsi:type="dcterms:W3CDTF">2013-05-20T14:28:44Z</dcterms:created>
  <dcterms:modified xsi:type="dcterms:W3CDTF">2014-11-26T12:08:40Z</dcterms:modified>
</cp:coreProperties>
</file>