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dio_feedback" TargetMode="External"/><Relationship Id="rId7" Type="http://schemas.openxmlformats.org/officeDocument/2006/relationships/hyperlink" Target="https://www.youtube.com/watch?v=ie7iREcYBPU" TargetMode="External"/><Relationship Id="rId2" Type="http://schemas.openxmlformats.org/officeDocument/2006/relationships/hyperlink" Target="http://mundoestranho.abril.com.br/materia/o-que-e-microfo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works.com/discovery/audio-signal-processing.html" TargetMode="External"/><Relationship Id="rId5" Type="http://schemas.openxmlformats.org/officeDocument/2006/relationships/hyperlink" Target="https://tectronica.wordpress.com/2015/03/20/entenda-a-importancia-da-equalizacao-no-seu-sistema-de-audio/" TargetMode="External"/><Relationship Id="rId4" Type="http://schemas.openxmlformats.org/officeDocument/2006/relationships/hyperlink" Target="http://electronics.howstuffworks.com/gadgets/audio-music/question26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b="1" dirty="0"/>
              <a:t>PROCESSAMENTO DE UM SINAL DE AUDIO PARA ELIMINAÇÃO DE FEEDBACK ACÚSTICO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b="1" dirty="0" smtClean="0"/>
              <a:t>ALUNO: ANDRÉ </a:t>
            </a:r>
            <a:r>
              <a:rPr lang="pt-BR" b="1" dirty="0" err="1" smtClean="0"/>
              <a:t>Heidemann</a:t>
            </a:r>
            <a:r>
              <a:rPr lang="pt-BR" b="1" dirty="0" smtClean="0"/>
              <a:t> Iarozinski</a:t>
            </a:r>
          </a:p>
          <a:p>
            <a:r>
              <a:rPr lang="pt-BR" b="1" dirty="0"/>
              <a:t>Professor: Eduardo Parente Ribeiro, Dr.</a:t>
            </a:r>
          </a:p>
          <a:p>
            <a:r>
              <a:rPr lang="pt-BR" b="1" dirty="0" smtClean="0"/>
              <a:t>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1957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Feedback Acústico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Mau posicionamento de transdutores, movimentação, temperatura do ambiente, etc...</a:t>
            </a:r>
          </a:p>
          <a:p>
            <a:endParaRPr lang="pt-BR" sz="2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64" t="37280" r="2818" b="22931"/>
          <a:stretch/>
        </p:blipFill>
        <p:spPr>
          <a:xfrm>
            <a:off x="0" y="3673699"/>
            <a:ext cx="12192000" cy="291062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56" y="12666"/>
            <a:ext cx="2987597" cy="19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72" t="30062" r="14895" b="18354"/>
          <a:stretch/>
        </p:blipFill>
        <p:spPr>
          <a:xfrm>
            <a:off x="-91549" y="798490"/>
            <a:ext cx="1228354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 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600" dirty="0" smtClean="0"/>
              <a:t>Detectar e eliminar o feedback acústico em um sinal de áudio sem comprometer o espectro “original”.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06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 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Quando o fenômeno ocorre, a saída atinge um ganho muito elevado</a:t>
            </a:r>
          </a:p>
          <a:p>
            <a:r>
              <a:rPr lang="pt-BR" dirty="0" smtClean="0"/>
              <a:t>Variação temporal do espectro do sinal</a:t>
            </a:r>
          </a:p>
          <a:p>
            <a:r>
              <a:rPr lang="pt-BR" dirty="0"/>
              <a:t>V(f) = </a:t>
            </a:r>
            <a:r>
              <a:rPr lang="pt-BR" dirty="0" err="1"/>
              <a:t>X_atual</a:t>
            </a:r>
            <a:r>
              <a:rPr lang="pt-BR" dirty="0"/>
              <a:t>(f) - </a:t>
            </a:r>
            <a:r>
              <a:rPr lang="pt-BR" dirty="0" err="1"/>
              <a:t>X_anterior</a:t>
            </a:r>
            <a:r>
              <a:rPr lang="pt-BR" dirty="0"/>
              <a:t>(f</a:t>
            </a:r>
            <a:r>
              <a:rPr lang="pt-BR" dirty="0" smtClean="0"/>
              <a:t>)</a:t>
            </a:r>
          </a:p>
          <a:p>
            <a:r>
              <a:rPr lang="pt-BR" dirty="0" smtClean="0"/>
              <a:t>V(f) é aleatória com distribuição gaussiana</a:t>
            </a:r>
          </a:p>
        </p:txBody>
      </p:sp>
    </p:spTree>
    <p:extLst>
      <p:ext uri="{BB962C8B-B14F-4D97-AF65-F5344CB8AC3E}">
        <p14:creationId xmlns:p14="http://schemas.microsoft.com/office/powerpoint/2010/main" val="66046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 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9556"/>
            <a:ext cx="8946541" cy="4818844"/>
          </a:xfrm>
        </p:spPr>
        <p:txBody>
          <a:bodyPr/>
          <a:lstStyle/>
          <a:p>
            <a:r>
              <a:rPr lang="pt-BR" dirty="0" smtClean="0"/>
              <a:t>V(f) é aleatória com distribuição gaussiana</a:t>
            </a:r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01" t="39216" r="53794" b="31558"/>
          <a:stretch/>
        </p:blipFill>
        <p:spPr>
          <a:xfrm>
            <a:off x="1515806" y="2138160"/>
            <a:ext cx="7424278" cy="42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4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e 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9556"/>
            <a:ext cx="8946541" cy="4818844"/>
          </a:xfrm>
        </p:spPr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Quando o fenômeno ocorre, V(f) diminui consideravelmente na faixa de frequência que está sendo realimentada e o desvio padrão de V(f) tende a zero </a:t>
            </a:r>
          </a:p>
          <a:p>
            <a:endParaRPr lang="pt-BR" b="1" dirty="0" smtClean="0"/>
          </a:p>
          <a:p>
            <a:r>
              <a:rPr lang="pt-BR" b="1" dirty="0" smtClean="0"/>
              <a:t>Desenvolver um algoritmo no </a:t>
            </a:r>
            <a:r>
              <a:rPr lang="pt-BR" b="1" dirty="0" err="1" smtClean="0"/>
              <a:t>Matlab</a:t>
            </a:r>
            <a:r>
              <a:rPr lang="pt-BR" b="1" dirty="0" smtClean="0"/>
              <a:t> que detecte um pico na entrada e simultaneamente calcule o desvio padrão de V(f)</a:t>
            </a:r>
          </a:p>
          <a:p>
            <a:endParaRPr lang="pt-BR" b="1" dirty="0" smtClean="0"/>
          </a:p>
          <a:p>
            <a:r>
              <a:rPr lang="pt-BR" b="1" dirty="0" smtClean="0"/>
              <a:t>Quando ambas as condições forem satisfeitas (</a:t>
            </a:r>
            <a:r>
              <a:rPr lang="pt-BR" b="1" dirty="0" err="1" smtClean="0"/>
              <a:t>Des_V</a:t>
            </a:r>
            <a:r>
              <a:rPr lang="pt-BR" b="1" dirty="0" smtClean="0"/>
              <a:t>(f)—&gt; 0 e |X(f)|&gt; valor limiar de pico) o feedback acústico será detectado e através de um filtro passa-faixa digital será eliminado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1946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1 - </a:t>
            </a:r>
            <a:r>
              <a:rPr lang="pt-BR" u="sng" dirty="0">
                <a:hlinkClick r:id="rId2"/>
              </a:rPr>
              <a:t>http://mundoestranho.abril.com.br/materia/o-que-e-microfonia</a:t>
            </a:r>
            <a:endParaRPr lang="pt-BR" dirty="0"/>
          </a:p>
          <a:p>
            <a:r>
              <a:rPr lang="pt-BR" dirty="0"/>
              <a:t>Acessado em 14/09/2015</a:t>
            </a:r>
          </a:p>
          <a:p>
            <a:r>
              <a:rPr lang="pt-BR" dirty="0"/>
              <a:t>2- </a:t>
            </a:r>
            <a:r>
              <a:rPr lang="pt-BR" u="sng" dirty="0">
                <a:hlinkClick r:id="rId3"/>
              </a:rPr>
              <a:t>https://en.wikipedia.org/wiki/Audio_feedback</a:t>
            </a:r>
            <a:endParaRPr lang="pt-BR" dirty="0"/>
          </a:p>
          <a:p>
            <a:r>
              <a:rPr lang="pt-BR" dirty="0"/>
              <a:t>Acessado em 15/09/2015</a:t>
            </a:r>
          </a:p>
          <a:p>
            <a:r>
              <a:rPr lang="pt-BR" dirty="0"/>
              <a:t>3- </a:t>
            </a:r>
            <a:r>
              <a:rPr lang="pt-BR" u="sng" dirty="0">
                <a:hlinkClick r:id="rId4"/>
              </a:rPr>
              <a:t>http://electronics.howstuffworks.com/gadgets/audio-music/question263.htm</a:t>
            </a:r>
            <a:endParaRPr lang="pt-BR" dirty="0"/>
          </a:p>
          <a:p>
            <a:r>
              <a:rPr lang="pt-BR" dirty="0"/>
              <a:t>Acessado em 16/09/2015</a:t>
            </a:r>
          </a:p>
          <a:p>
            <a:r>
              <a:rPr lang="pt-BR" dirty="0"/>
              <a:t>4-</a:t>
            </a:r>
            <a:r>
              <a:rPr lang="pt-BR" u="sng" dirty="0">
                <a:hlinkClick r:id="rId5"/>
              </a:rPr>
              <a:t>https://tectronica.wordpress.com/2015/03/20/entenda-a-</a:t>
            </a:r>
            <a:r>
              <a:rPr lang="pt-BR" u="sng" dirty="0" err="1">
                <a:hlinkClick r:id="rId5"/>
              </a:rPr>
              <a:t>importancia</a:t>
            </a:r>
            <a:r>
              <a:rPr lang="pt-BR" u="sng" dirty="0">
                <a:hlinkClick r:id="rId5"/>
              </a:rPr>
              <a:t>-da-</a:t>
            </a:r>
            <a:r>
              <a:rPr lang="pt-BR" u="sng" dirty="0" err="1">
                <a:hlinkClick r:id="rId5"/>
              </a:rPr>
              <a:t>equalizacao</a:t>
            </a:r>
            <a:r>
              <a:rPr lang="pt-BR" u="sng" dirty="0">
                <a:hlinkClick r:id="rId5"/>
              </a:rPr>
              <a:t>-no-seu-sistema-de-</a:t>
            </a:r>
            <a:r>
              <a:rPr lang="pt-BR" u="sng" dirty="0" err="1">
                <a:hlinkClick r:id="rId5"/>
              </a:rPr>
              <a:t>audio</a:t>
            </a:r>
            <a:r>
              <a:rPr lang="pt-BR" u="sng" dirty="0">
                <a:hlinkClick r:id="rId5"/>
              </a:rPr>
              <a:t>/</a:t>
            </a:r>
            <a:endParaRPr lang="pt-BR" dirty="0"/>
          </a:p>
          <a:p>
            <a:r>
              <a:rPr lang="pt-BR" dirty="0"/>
              <a:t>Acessado em 16/09/2015</a:t>
            </a:r>
          </a:p>
          <a:p>
            <a:r>
              <a:rPr lang="pt-BR" dirty="0"/>
              <a:t>5- </a:t>
            </a:r>
            <a:r>
              <a:rPr lang="pt-BR" u="sng" dirty="0">
                <a:hlinkClick r:id="rId6"/>
              </a:rPr>
              <a:t>http://www.mathworks.com/discovery/audio-signal-processing.html</a:t>
            </a:r>
            <a:endParaRPr lang="pt-BR" dirty="0"/>
          </a:p>
          <a:p>
            <a:r>
              <a:rPr lang="pt-BR" dirty="0"/>
              <a:t>Acessado em 17/09/2015</a:t>
            </a:r>
          </a:p>
          <a:p>
            <a:r>
              <a:rPr lang="pt-BR" dirty="0"/>
              <a:t>6- </a:t>
            </a:r>
            <a:r>
              <a:rPr lang="pt-BR" u="sng" dirty="0">
                <a:hlinkClick r:id="rId7"/>
              </a:rPr>
              <a:t>https://www.youtube.com/watch?v=ie7iREcYBPU</a:t>
            </a:r>
            <a:endParaRPr lang="pt-BR" dirty="0"/>
          </a:p>
          <a:p>
            <a:r>
              <a:rPr lang="pt-BR" dirty="0"/>
              <a:t>Acessado em 16/09/2015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773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236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PROCESSAMENTO DE UM SINAL DE AUDIO PARA ELIMINAÇÃO DE FEEDBACK ACÚSTICO </vt:lpstr>
      <vt:lpstr>O Feedback Acústico</vt:lpstr>
      <vt:lpstr>PowerPoint Presentation</vt:lpstr>
      <vt:lpstr>Objetivo e Metodologia</vt:lpstr>
      <vt:lpstr>Objetivo e Metodologia</vt:lpstr>
      <vt:lpstr>Objetivo e Metodologia</vt:lpstr>
      <vt:lpstr>Objetivo e Metodologia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por Assinatura</dc:title>
  <dc:creator>André Iarozinski</dc:creator>
  <cp:lastModifiedBy>André Iarozinski</cp:lastModifiedBy>
  <cp:revision>14</cp:revision>
  <dcterms:created xsi:type="dcterms:W3CDTF">2015-09-10T02:06:04Z</dcterms:created>
  <dcterms:modified xsi:type="dcterms:W3CDTF">2015-09-18T07:40:07Z</dcterms:modified>
</cp:coreProperties>
</file>