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72" r:id="rId8"/>
    <p:sldId id="260" r:id="rId9"/>
    <p:sldId id="265" r:id="rId10"/>
    <p:sldId id="266" r:id="rId11"/>
    <p:sldId id="269" r:id="rId12"/>
    <p:sldId id="270" r:id="rId13"/>
    <p:sldId id="267" r:id="rId14"/>
    <p:sldId id="268" r:id="rId15"/>
    <p:sldId id="271" r:id="rId16"/>
    <p:sldId id="263" r:id="rId17"/>
    <p:sldId id="273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Oitavador – Pitch Shift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Bruno de Almeida de Freitas Barbosa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Processamento Digital de Sinais II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5943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Professor Dr. Eduardo Parente Ribeiro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66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Abaixar oitava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Primeiro dobra-se a velocidade do sinal sem alterar a frequência (Phase Vocoder)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Faz uma reamostragem do sinal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Após a reamostragem o sinal terá a duração original e metade das frequências</a:t>
            </a:r>
          </a:p>
        </p:txBody>
      </p:sp>
    </p:spTree>
    <p:extLst>
      <p:ext uri="{BB962C8B-B14F-4D97-AF65-F5344CB8AC3E}">
        <p14:creationId xmlns:p14="http://schemas.microsoft.com/office/powerpoint/2010/main" val="15963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Abaixar oitava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905000"/>
            <a:ext cx="50673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62665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Baixas frequências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5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Abaixar oitava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867694"/>
            <a:ext cx="50673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71800" y="62665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Altas frequências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Subir oitava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Diminui-se a velocidade pela metade, sem alterar a frequência (Phase Vocoder)</a:t>
            </a:r>
          </a:p>
          <a:p>
            <a:r>
              <a:rPr lang="pt-BR" dirty="0">
                <a:solidFill>
                  <a:schemeClr val="bg1"/>
                </a:solidFill>
              </a:rPr>
              <a:t>Faz uma reamostragem do sinal</a:t>
            </a:r>
          </a:p>
          <a:p>
            <a:r>
              <a:rPr lang="pt-BR" dirty="0">
                <a:solidFill>
                  <a:schemeClr val="bg1"/>
                </a:solidFill>
              </a:rPr>
              <a:t>Após a reamostragem o sinal terá a duração original e </a:t>
            </a:r>
            <a:r>
              <a:rPr lang="pt-BR" dirty="0" smtClean="0">
                <a:solidFill>
                  <a:schemeClr val="bg1"/>
                </a:solidFill>
              </a:rPr>
              <a:t>o dobro </a:t>
            </a:r>
            <a:r>
              <a:rPr lang="pt-BR" dirty="0">
                <a:solidFill>
                  <a:schemeClr val="bg1"/>
                </a:solidFill>
              </a:rPr>
              <a:t>das frequências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50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Subir oitava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886744"/>
            <a:ext cx="5257800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71800" y="62665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Baixas frequências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Subir oitava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1828800"/>
            <a:ext cx="500062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71800" y="626655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Altas frequências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Aplicação </a:t>
            </a:r>
            <a:r>
              <a:rPr lang="pt-BR" dirty="0" smtClean="0">
                <a:solidFill>
                  <a:schemeClr val="bg1"/>
                </a:solidFill>
              </a:rPr>
              <a:t>em Tempo Real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Principal requisito: baixa latência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Atraso máximo aceitável 10ms</a:t>
            </a:r>
            <a:endParaRPr lang="pt-BR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Janelas devem ser curtas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Necessidade de processamento rápido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Conclusões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Implementação offline é relativamente simples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Implementação em tempo real pode ser bastante complexa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Referências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905000"/>
            <a:ext cx="838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[1] Alan V. Oppenheim, Ronald W. Schafer, John R. </a:t>
            </a:r>
            <a:r>
              <a:rPr lang="en-US" dirty="0" err="1">
                <a:solidFill>
                  <a:schemeClr val="bg1"/>
                </a:solidFill>
              </a:rPr>
              <a:t>Buck,Discrete</a:t>
            </a:r>
            <a:r>
              <a:rPr lang="en-US" dirty="0">
                <a:solidFill>
                  <a:schemeClr val="bg1"/>
                </a:solidFill>
              </a:rPr>
              <a:t>-Time Signal Processing, Prentice-Hall,3rd Ed., </a:t>
            </a:r>
            <a:r>
              <a:rPr lang="en-US" dirty="0" smtClean="0">
                <a:solidFill>
                  <a:schemeClr val="bg1"/>
                </a:solidFill>
              </a:rPr>
              <a:t>2014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[2] Digital Audio Effects Article:</a:t>
            </a:r>
          </a:p>
          <a:p>
            <a:r>
              <a:rPr lang="pt-BR" dirty="0">
                <a:solidFill>
                  <a:schemeClr val="bg1"/>
                </a:solidFill>
              </a:rPr>
              <a:t>http://www.cs.cf.ac.uk/Dave/CM0268/PDF/10_CM0268_Audio_FX.pdf acesso em 23 de outubro de </a:t>
            </a:r>
            <a:r>
              <a:rPr lang="pt-BR" dirty="0" smtClean="0">
                <a:solidFill>
                  <a:schemeClr val="bg1"/>
                </a:solidFill>
              </a:rPr>
              <a:t>2015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[3] Pitch Shifting and Time Dilation Using a Phase </a:t>
            </a:r>
            <a:r>
              <a:rPr lang="en-US" dirty="0" err="1">
                <a:solidFill>
                  <a:schemeClr val="bg1"/>
                </a:solidFill>
              </a:rPr>
              <a:t>Vocoder</a:t>
            </a:r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http://www.mathworks.com/help/dsp/examples/pitch-shifting-and-time-dilation-using-a-phase-vocoder.html acesso em 23 de outubro de </a:t>
            </a:r>
            <a:r>
              <a:rPr lang="pt-BR" dirty="0" smtClean="0">
                <a:solidFill>
                  <a:schemeClr val="bg1"/>
                </a:solidFill>
              </a:rPr>
              <a:t>2015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[4] A Phase Vocoder in Matlab </a:t>
            </a:r>
          </a:p>
          <a:p>
            <a:r>
              <a:rPr lang="pt-BR" dirty="0">
                <a:solidFill>
                  <a:schemeClr val="bg1"/>
                </a:solidFill>
              </a:rPr>
              <a:t>http://labrosa.ee.columbia.edu/matlab/pvoc/ acesso em 23 de outubro de 2015</a:t>
            </a:r>
          </a:p>
        </p:txBody>
      </p:sp>
    </p:spTree>
    <p:extLst>
      <p:ext uri="{BB962C8B-B14F-4D97-AF65-F5344CB8AC3E}">
        <p14:creationId xmlns:p14="http://schemas.microsoft.com/office/powerpoint/2010/main" val="276668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Agenda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Introdução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Phase Vocoder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STFT</a:t>
            </a:r>
            <a:endParaRPr lang="pt-BR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Aplicação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Desenvolvimento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Implementação offline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Implementação em tempo real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Conclusões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Referências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Introdução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Pitch </a:t>
            </a:r>
            <a:r>
              <a:rPr lang="pt-BR" dirty="0" smtClean="0">
                <a:solidFill>
                  <a:schemeClr val="bg1"/>
                </a:solidFill>
              </a:rPr>
              <a:t>Shifting em aplicações musicais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Alterar frequências sem alterar velocidade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Alterar velocidade sem modificar a frequência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Phase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bg1"/>
                </a:solidFill>
              </a:rPr>
              <a:t>Vocoder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Utiliza a STFT(</a:t>
            </a:r>
            <a:r>
              <a:rPr lang="pt-BR" i="1" dirty="0" smtClean="0">
                <a:solidFill>
                  <a:schemeClr val="bg1"/>
                </a:solidFill>
              </a:rPr>
              <a:t>Short Time Fourier Transform</a:t>
            </a:r>
            <a:r>
              <a:rPr lang="pt-BR" dirty="0" smtClean="0">
                <a:solidFill>
                  <a:schemeClr val="bg1"/>
                </a:solidFill>
              </a:rPr>
              <a:t>) para dilatar ou comprimir a escala de tempo ou frequência de um sinal, através de informações da fase do sinal.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4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STFT(</a:t>
            </a:r>
            <a:r>
              <a:rPr lang="pt-BR" i="1" dirty="0">
                <a:solidFill>
                  <a:schemeClr val="bg1"/>
                </a:solidFill>
              </a:rPr>
              <a:t>Short Time Fourier Transform</a:t>
            </a:r>
            <a:r>
              <a:rPr lang="pt-BR" dirty="0">
                <a:solidFill>
                  <a:schemeClr val="bg1"/>
                </a:solidFill>
              </a:rPr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Transformada de Fourier de tempo curto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Implementada através de janelas(ou frames) da DFT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Blue\Desktop\STFT_colored_spectrogram_25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528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0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Aplicação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Efeito para ser utilizado em guitarras/violões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Simulador de contrabaixo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Simulador de guitarra/violão de 12 cordas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Dobrar frequência das notas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4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Desenvolvimento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Licks de guitarra de poucos segundos de duração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Taxa de amostragem 44.1 kHz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Um canal de aúdio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Matlab®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Phase Vocoder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Aplicação Offline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Produção musical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Aplicação em trilhas de áudio previamente captadas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Janelas relativamente grandes: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	- 2500 amostras</a:t>
            </a: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- 56,69 ms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Aplicação Offline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57413"/>
            <a:ext cx="6591121" cy="317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5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366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Oitavador – Pitch Shift</vt:lpstr>
      <vt:lpstr>Agenda</vt:lpstr>
      <vt:lpstr>Introdução</vt:lpstr>
      <vt:lpstr>Phase Vocoder</vt:lpstr>
      <vt:lpstr>STFT(Short Time Fourier Transform)</vt:lpstr>
      <vt:lpstr>Aplicação</vt:lpstr>
      <vt:lpstr>Desenvolvimento</vt:lpstr>
      <vt:lpstr>Aplicação Offline</vt:lpstr>
      <vt:lpstr>Aplicação Offline</vt:lpstr>
      <vt:lpstr>Abaixar oitava</vt:lpstr>
      <vt:lpstr>Abaixar oitava</vt:lpstr>
      <vt:lpstr>Abaixar oitava</vt:lpstr>
      <vt:lpstr>Subir oitava</vt:lpstr>
      <vt:lpstr>Subir oitava</vt:lpstr>
      <vt:lpstr>Subir oitava</vt:lpstr>
      <vt:lpstr>Aplicação em Tempo Real</vt:lpstr>
      <vt:lpstr>Conclusões</vt:lpstr>
      <vt:lpstr>Referências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Oitavador – Pitch Swift</dc:title>
  <dc:creator>Blue</dc:creator>
  <cp:lastModifiedBy>Blue</cp:lastModifiedBy>
  <cp:revision>34</cp:revision>
  <dcterms:created xsi:type="dcterms:W3CDTF">2006-08-16T00:00:00Z</dcterms:created>
  <dcterms:modified xsi:type="dcterms:W3CDTF">2015-11-20T05:23:50Z</dcterms:modified>
</cp:coreProperties>
</file>