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5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2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8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46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6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4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7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0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Rastreamento de objeto e estimativa de movimento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Hiroito Watanabe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7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5" y="1179848"/>
            <a:ext cx="6960000" cy="5220000"/>
          </a:xfr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5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128332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4856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27000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23274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27000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31339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27000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34556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156035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1040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27000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30366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filtro </a:t>
            </a:r>
            <a:r>
              <a:rPr lang="pt-BR" dirty="0" err="1" smtClean="0"/>
              <a:t>Kalman</a:t>
            </a:r>
            <a:r>
              <a:rPr lang="pt-BR" dirty="0" smtClean="0"/>
              <a:t> funciona bem quando os parâmetros são ajustados corretamente.</a:t>
            </a:r>
          </a:p>
          <a:p>
            <a:r>
              <a:rPr lang="pt-BR" dirty="0" smtClean="0"/>
              <a:t>Para um desempenho melhor, um método de ajuste de parâmetros seria necessário.</a:t>
            </a:r>
          </a:p>
          <a:p>
            <a:r>
              <a:rPr lang="pt-BR" dirty="0" smtClean="0"/>
              <a:t>Estimativa de posição é boa.</a:t>
            </a:r>
          </a:p>
          <a:p>
            <a:r>
              <a:rPr lang="pt-BR" dirty="0" smtClean="0"/>
              <a:t>Assume todas variáveis com </a:t>
            </a:r>
            <a:r>
              <a:rPr lang="pt-BR" smtClean="0"/>
              <a:t>distribuição Gaussiana.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243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“Design and use </a:t>
            </a:r>
            <a:r>
              <a:rPr lang="en-US" sz="1200" dirty="0" err="1"/>
              <a:t>Kalman</a:t>
            </a:r>
            <a:r>
              <a:rPr lang="en-US" sz="1200" dirty="0"/>
              <a:t> filters in MATLAB and Simulink”, </a:t>
            </a:r>
            <a:r>
              <a:rPr lang="en-US" sz="1200" dirty="0" err="1"/>
              <a:t>Mathworks</a:t>
            </a:r>
            <a:r>
              <a:rPr lang="en-US" sz="1200" dirty="0"/>
              <a:t>, http://www.mathworks.com/discovery/kalman-filter.html</a:t>
            </a:r>
          </a:p>
          <a:p>
            <a:endParaRPr lang="en-US" sz="1200" dirty="0"/>
          </a:p>
          <a:p>
            <a:r>
              <a:rPr lang="en-US" sz="1200" dirty="0"/>
              <a:t>“Computer Vision System Toolbox”, </a:t>
            </a:r>
            <a:r>
              <a:rPr lang="en-US" sz="1200" dirty="0" err="1"/>
              <a:t>Mathworks</a:t>
            </a:r>
            <a:r>
              <a:rPr lang="en-US" sz="1200" dirty="0"/>
              <a:t>, http://www.mathworks.com/products/computer-vision/</a:t>
            </a:r>
          </a:p>
          <a:p>
            <a:endParaRPr lang="en-US" sz="1200" dirty="0"/>
          </a:p>
          <a:p>
            <a:r>
              <a:rPr lang="en-US" sz="1200" dirty="0"/>
              <a:t>“Motion-Based Multiple Object Tracking”, </a:t>
            </a:r>
            <a:r>
              <a:rPr lang="en-US" sz="1200" dirty="0" err="1"/>
              <a:t>Mathworks</a:t>
            </a:r>
            <a:r>
              <a:rPr lang="en-US" sz="1200" dirty="0"/>
              <a:t>, http://www.mathworks.com/help/vision/examples/motion-based-multiple-object-tracking.html</a:t>
            </a:r>
          </a:p>
          <a:p>
            <a:endParaRPr lang="en-US" sz="1200" dirty="0"/>
          </a:p>
          <a:p>
            <a:r>
              <a:rPr lang="en-US" sz="1200" dirty="0"/>
              <a:t>"An Introduction to the </a:t>
            </a:r>
            <a:r>
              <a:rPr lang="en-US" sz="1200" dirty="0" err="1"/>
              <a:t>Kalman</a:t>
            </a:r>
            <a:r>
              <a:rPr lang="en-US" sz="1200" dirty="0"/>
              <a:t> Filter", Greg Welch, Gary Bishop, </a:t>
            </a:r>
            <a:r>
              <a:rPr lang="en-US" sz="1200" dirty="0" err="1" smtClean="0"/>
              <a:t>curso</a:t>
            </a:r>
            <a:r>
              <a:rPr lang="en-US" sz="1200" dirty="0" smtClean="0"/>
              <a:t>, http</a:t>
            </a:r>
            <a:r>
              <a:rPr lang="en-US" sz="1200" dirty="0"/>
              <a:t>://www.cs.unc.edu/~</a:t>
            </a:r>
            <a:r>
              <a:rPr lang="en-US" sz="1200" dirty="0" smtClean="0"/>
              <a:t>tracker/media/pdf/SIGGRAPH2001_CoursePack_08.pdf</a:t>
            </a:r>
          </a:p>
          <a:p>
            <a:endParaRPr lang="en-US" sz="1200" dirty="0"/>
          </a:p>
          <a:p>
            <a:r>
              <a:rPr lang="en-US" sz="1200" dirty="0"/>
              <a:t>“Understanding the Basis of the </a:t>
            </a:r>
            <a:r>
              <a:rPr lang="en-US" sz="1200" dirty="0" err="1"/>
              <a:t>Kalman</a:t>
            </a:r>
            <a:r>
              <a:rPr lang="en-US" sz="1200" dirty="0"/>
              <a:t> Filter Via a Simple and Intuitive </a:t>
            </a:r>
            <a:r>
              <a:rPr lang="en-US" sz="1200" dirty="0" smtClean="0"/>
              <a:t>Derivation”, Ramsey </a:t>
            </a:r>
            <a:r>
              <a:rPr lang="en-US" sz="1200" dirty="0" err="1" smtClean="0"/>
              <a:t>Faragher</a:t>
            </a:r>
            <a:r>
              <a:rPr lang="en-US" sz="1200" dirty="0" smtClean="0"/>
              <a:t>, </a:t>
            </a:r>
            <a:r>
              <a:rPr lang="en-US" sz="1200" dirty="0" err="1" smtClean="0"/>
              <a:t>notas</a:t>
            </a:r>
            <a:r>
              <a:rPr lang="en-US" sz="1200" dirty="0" smtClean="0"/>
              <a:t> de aula, https</a:t>
            </a:r>
            <a:r>
              <a:rPr lang="en-US" sz="1200" dirty="0"/>
              <a:t>://www.cl.cam.ac.uk/~rmf25/papers/Understanding%20the%20Basis%20of%20the%20Kalman%20Filter.pdf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991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966158"/>
            <a:ext cx="6347714" cy="5075205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Universidade Federal do Paraná</a:t>
            </a:r>
          </a:p>
          <a:p>
            <a:pPr marL="0" indent="0" algn="ctr">
              <a:buNone/>
            </a:pPr>
            <a:r>
              <a:rPr lang="pt-BR" dirty="0" smtClean="0"/>
              <a:t>Departamento de Engenharia Elétrica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Processamento Digital de Sinais II</a:t>
            </a:r>
          </a:p>
          <a:p>
            <a:pPr marL="0" indent="0" algn="ctr">
              <a:buNone/>
            </a:pPr>
            <a:r>
              <a:rPr lang="pt-BR" dirty="0" smtClean="0"/>
              <a:t>Prof. Dr. Eduardo Parente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Rastreamento de objeto e estimativa de </a:t>
            </a:r>
            <a:r>
              <a:rPr lang="pt-BR" dirty="0" smtClean="0"/>
              <a:t>movimento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Hiroito Watanabe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5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 visão computacional, o rastreamento de objetos em movimento é comum em vídeos. Esta ferramenta é usada para edição de vídeo, comunicação em vídeo, segurança e monitoramento, entre outras áreas. Nem sempre é possível detectar o objeto desejado em todo o vídeo, para isso faz-se necessário o uso de algoritmos que possam estimar a posição do objeto baseado nas informações anteriores.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Utilizar de técnicas que rastreamento de objetos em vídeo, e estimativa de movimento em pequenos segmentos de vídeo. Analisar os pontos fortes e fracos do algoritmo nas tarefas apresentadas.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8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Subtração do plano de </a:t>
            </a:r>
            <a:r>
              <a:rPr lang="pt-BR" sz="2400" dirty="0" smtClean="0"/>
              <a:t>fundo</a:t>
            </a:r>
          </a:p>
          <a:p>
            <a:endParaRPr lang="pt-BR" sz="2400" dirty="0" smtClean="0"/>
          </a:p>
          <a:p>
            <a:r>
              <a:rPr lang="pt-BR" sz="2400" dirty="0" smtClean="0"/>
              <a:t>Detecção de </a:t>
            </a:r>
            <a:r>
              <a:rPr lang="pt-BR" sz="2400" dirty="0" err="1" smtClean="0"/>
              <a:t>Blob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u="sng" dirty="0" smtClean="0"/>
              <a:t>Filtro de </a:t>
            </a:r>
            <a:r>
              <a:rPr lang="pt-BR" sz="2400" u="sng" dirty="0" err="1"/>
              <a:t>K</a:t>
            </a:r>
            <a:r>
              <a:rPr lang="pt-BR" sz="2400" u="sng" dirty="0" err="1" smtClean="0"/>
              <a:t>alman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463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Subtração de plano de fundo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5" y="2484408"/>
            <a:ext cx="5475959" cy="2894270"/>
          </a:xfrm>
        </p:spPr>
      </p:pic>
      <p:sp>
        <p:nvSpPr>
          <p:cNvPr id="5" name="CaixaDeTexto 4"/>
          <p:cNvSpPr txBox="1"/>
          <p:nvPr/>
        </p:nvSpPr>
        <p:spPr>
          <a:xfrm>
            <a:off x="1045475" y="5378678"/>
            <a:ext cx="231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</a:t>
            </a:r>
            <a:r>
              <a:rPr lang="en-US" sz="1100" dirty="0" smtClean="0"/>
              <a:t>: http</a:t>
            </a:r>
            <a:r>
              <a:rPr lang="en-US" sz="1100" dirty="0"/>
              <a:t>://docs.opencv.org/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0194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</a:t>
            </a:r>
            <a:r>
              <a:rPr lang="pt-BR" dirty="0" err="1" smtClean="0"/>
              <a:t>Blob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68057"/>
            <a:ext cx="6348413" cy="2666498"/>
          </a:xfrm>
        </p:spPr>
      </p:pic>
      <p:sp>
        <p:nvSpPr>
          <p:cNvPr id="5" name="CaixaDeTexto 4"/>
          <p:cNvSpPr txBox="1"/>
          <p:nvPr/>
        </p:nvSpPr>
        <p:spPr>
          <a:xfrm>
            <a:off x="721217" y="5550794"/>
            <a:ext cx="1738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Fonte: cw.fel.cvut.cz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3239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</a:t>
            </a:r>
            <a:r>
              <a:rPr lang="pt-BR" dirty="0" err="1" smtClean="0"/>
              <a:t>Kalman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4" y="2419464"/>
            <a:ext cx="6098465" cy="3363685"/>
          </a:xfrm>
        </p:spPr>
      </p:pic>
      <p:sp>
        <p:nvSpPr>
          <p:cNvPr id="5" name="CaixaDeTexto 4"/>
          <p:cNvSpPr txBox="1"/>
          <p:nvPr/>
        </p:nvSpPr>
        <p:spPr>
          <a:xfrm>
            <a:off x="940158" y="578314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Fonte: http://www.codeproject.com/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65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Filtro</a:t>
            </a:r>
            <a:r>
              <a:rPr lang="en-US" dirty="0" smtClean="0"/>
              <a:t> </a:t>
            </a:r>
            <a:r>
              <a:rPr lang="en-US" dirty="0" err="1" smtClean="0"/>
              <a:t>Kalman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30400"/>
            <a:ext cx="6348413" cy="3632606"/>
          </a:xfrm>
        </p:spPr>
      </p:pic>
      <p:sp>
        <p:nvSpPr>
          <p:cNvPr id="5" name="CaixaDeTexto 4"/>
          <p:cNvSpPr txBox="1"/>
          <p:nvPr/>
        </p:nvSpPr>
        <p:spPr>
          <a:xfrm>
            <a:off x="609599" y="5563006"/>
            <a:ext cx="3206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Fonte: http://balzer82.github.io/Kalman/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3136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320</Words>
  <Application>Microsoft Office PowerPoint</Application>
  <PresentationFormat>Apresentação na tela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Facetado</vt:lpstr>
      <vt:lpstr>Rastreamento de objeto e estimativa de movimento</vt:lpstr>
      <vt:lpstr>Apresentação do PowerPoint</vt:lpstr>
      <vt:lpstr>Introdução</vt:lpstr>
      <vt:lpstr>Objetivo</vt:lpstr>
      <vt:lpstr>Desenvolvimento</vt:lpstr>
      <vt:lpstr>Subtração de plano de fundo</vt:lpstr>
      <vt:lpstr>Detecção de Blob</vt:lpstr>
      <vt:lpstr>Filtro Kalman</vt:lpstr>
      <vt:lpstr>Filtro Kalman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Conclusão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Rastreamento de objeto e estimativa de movimento</dc:title>
  <dc:creator>Hiroito .</dc:creator>
  <cp:lastModifiedBy>Hiroito .</cp:lastModifiedBy>
  <cp:revision>22</cp:revision>
  <dcterms:created xsi:type="dcterms:W3CDTF">2015-11-16T19:54:24Z</dcterms:created>
  <dcterms:modified xsi:type="dcterms:W3CDTF">2015-11-20T11:05:51Z</dcterms:modified>
</cp:coreProperties>
</file>