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796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DA559-808A-4173-B880-86DB25428704}" type="datetimeFigureOut">
              <a:rPr lang="pt-BR" smtClean="0"/>
              <a:t>04/06/2016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1EFA03-84F3-4A8F-9F53-11E619A78D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702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8651" y="1980703"/>
            <a:ext cx="7772400" cy="1074118"/>
          </a:xfrm>
        </p:spPr>
        <p:txBody>
          <a:bodyPr anchor="b">
            <a:normAutofit/>
          </a:bodyPr>
          <a:lstStyle>
            <a:lvl1pPr algn="ctr">
              <a:defRPr sz="3000" b="1"/>
            </a:lvl1pPr>
          </a:lstStyle>
          <a:p>
            <a:r>
              <a:rPr lang="pt-BR" dirty="0" smtClean="0"/>
              <a:t>Título (Plano de Trabalho)</a:t>
            </a:r>
            <a:endParaRPr lang="en-US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1" y="249263"/>
            <a:ext cx="1353313" cy="1096678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0" y="6721478"/>
            <a:ext cx="9144000" cy="13652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11" name="Retângulo 10"/>
          <p:cNvSpPr/>
          <p:nvPr/>
        </p:nvSpPr>
        <p:spPr>
          <a:xfrm>
            <a:off x="0" y="6490705"/>
            <a:ext cx="9144000" cy="23077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12" name="Retângulo 11"/>
          <p:cNvSpPr/>
          <p:nvPr/>
        </p:nvSpPr>
        <p:spPr>
          <a:xfrm>
            <a:off x="0" y="-2887"/>
            <a:ext cx="9144000" cy="1376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14" name="Retângulo 13"/>
          <p:cNvSpPr/>
          <p:nvPr/>
        </p:nvSpPr>
        <p:spPr>
          <a:xfrm>
            <a:off x="2067734" y="408008"/>
            <a:ext cx="4572000" cy="779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sz="1200" b="1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Ministério da Educação</a:t>
            </a:r>
            <a:endParaRPr lang="pt-BR" sz="1200" dirty="0" smtClean="0">
              <a:solidFill>
                <a:schemeClr val="tx1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sz="1200" b="1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UNIVERSIDADE FEDERAL DO PARANÁ</a:t>
            </a:r>
          </a:p>
          <a:p>
            <a:pPr algn="l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sz="1200" b="1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Setor de Tecnologia</a:t>
            </a:r>
          </a:p>
          <a:p>
            <a:pPr algn="l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sz="1200" b="1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Departamento de Engenharia Elétrica</a:t>
            </a:r>
            <a:endParaRPr lang="pt-BR" sz="1200" b="1" dirty="0">
              <a:solidFill>
                <a:schemeClr val="tx1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7" name="Espaço Reservado para Conteúdo 16"/>
          <p:cNvSpPr>
            <a:spLocks noGrp="1"/>
          </p:cNvSpPr>
          <p:nvPr>
            <p:ph sz="quarter" idx="10" hasCustomPrompt="1"/>
          </p:nvPr>
        </p:nvSpPr>
        <p:spPr>
          <a:xfrm>
            <a:off x="3693327" y="6103703"/>
            <a:ext cx="1757347" cy="228257"/>
          </a:xfrm>
        </p:spPr>
        <p:txBody>
          <a:bodyPr>
            <a:noAutofit/>
          </a:bodyPr>
          <a:lstStyle>
            <a:lvl1pPr marL="0" indent="0" algn="ctr">
              <a:buNone/>
              <a:defRPr sz="1500"/>
            </a:lvl1pPr>
          </a:lstStyle>
          <a:p>
            <a:pPr lvl="0"/>
            <a:r>
              <a:rPr lang="pt-BR" dirty="0" smtClean="0"/>
              <a:t>Cidade, Ano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1" y="3270272"/>
            <a:ext cx="7772400" cy="892366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pt-BR" dirty="0" smtClean="0"/>
              <a:t>Nome do Aluno</a:t>
            </a:r>
            <a:br>
              <a:rPr lang="pt-BR" dirty="0" smtClean="0"/>
            </a:br>
            <a:r>
              <a:rPr lang="pt-BR" dirty="0" smtClean="0"/>
              <a:t>Orientador</a:t>
            </a:r>
            <a:br>
              <a:rPr lang="pt-BR" dirty="0" smtClean="0"/>
            </a:br>
            <a:r>
              <a:rPr lang="pt-BR" dirty="0" smtClean="0"/>
              <a:t>Bolsa | Edital | Evento</a:t>
            </a:r>
          </a:p>
        </p:txBody>
      </p:sp>
      <p:pic>
        <p:nvPicPr>
          <p:cNvPr id="6" name="Imagem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206" y="288934"/>
            <a:ext cx="1041844" cy="1096678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2" r="3778" b="11198"/>
          <a:stretch/>
        </p:blipFill>
        <p:spPr>
          <a:xfrm>
            <a:off x="3488820" y="4580946"/>
            <a:ext cx="2448583" cy="1027653"/>
          </a:xfrm>
          <a:prstGeom prst="rect">
            <a:avLst/>
          </a:prstGeom>
        </p:spPr>
      </p:pic>
      <p:sp>
        <p:nvSpPr>
          <p:cNvPr id="16" name="Retângulo 15"/>
          <p:cNvSpPr/>
          <p:nvPr userDrawn="1"/>
        </p:nvSpPr>
        <p:spPr>
          <a:xfrm>
            <a:off x="2979304" y="5609247"/>
            <a:ext cx="3467616" cy="2354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LAB.</a:t>
            </a:r>
            <a:r>
              <a:rPr lang="pt-BR" sz="10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DE SIMULAÇÃO, CONTROLE E OTIMIZAÇÃO DE SISTEMAS</a:t>
            </a:r>
            <a:endParaRPr lang="pt-BR" sz="1000" b="1" dirty="0" smtClean="0">
              <a:solidFill>
                <a:schemeClr val="tx1">
                  <a:lumMod val="75000"/>
                  <a:lumOff val="2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2650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64523"/>
            <a:ext cx="7886700" cy="665338"/>
          </a:xfrm>
        </p:spPr>
        <p:txBody>
          <a:bodyPr/>
          <a:lstStyle>
            <a:lvl1pPr algn="ctr">
              <a:defRPr/>
            </a:lvl1pPr>
          </a:lstStyle>
          <a:p>
            <a:r>
              <a:rPr lang="pt-BR" dirty="0" smtClean="0"/>
              <a:t>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316177"/>
            <a:ext cx="3886200" cy="4351338"/>
          </a:xfrm>
        </p:spPr>
        <p:txBody>
          <a:bodyPr/>
          <a:lstStyle/>
          <a:p>
            <a:pPr lvl="0"/>
            <a:r>
              <a:rPr lang="pt-BR" dirty="0" smtClean="0"/>
              <a:t>Texto</a:t>
            </a:r>
          </a:p>
          <a:p>
            <a:pPr lvl="1"/>
            <a:r>
              <a:rPr lang="pt-BR" dirty="0" smtClean="0"/>
              <a:t>Segundo</a:t>
            </a:r>
          </a:p>
          <a:p>
            <a:pPr lvl="2"/>
            <a:r>
              <a:rPr lang="pt-BR" dirty="0" smtClean="0"/>
              <a:t>Terceiro</a:t>
            </a:r>
          </a:p>
          <a:p>
            <a:pPr lvl="3"/>
            <a:r>
              <a:rPr lang="pt-BR" dirty="0" smtClean="0"/>
              <a:t>Quarto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316177"/>
            <a:ext cx="3886200" cy="4351338"/>
          </a:xfrm>
        </p:spPr>
        <p:txBody>
          <a:bodyPr/>
          <a:lstStyle>
            <a:lvl4pPr>
              <a:defRPr/>
            </a:lvl4pPr>
          </a:lstStyle>
          <a:p>
            <a:pPr lvl="0"/>
            <a:r>
              <a:rPr lang="pt-BR" dirty="0" smtClean="0"/>
              <a:t>Texto</a:t>
            </a:r>
          </a:p>
          <a:p>
            <a:pPr lvl="1"/>
            <a:r>
              <a:rPr lang="pt-BR" dirty="0" smtClean="0"/>
              <a:t>Segundo</a:t>
            </a:r>
          </a:p>
          <a:p>
            <a:pPr lvl="2"/>
            <a:r>
              <a:rPr lang="pt-BR" dirty="0" smtClean="0"/>
              <a:t>Terceiro</a:t>
            </a:r>
          </a:p>
          <a:p>
            <a:pPr lvl="3"/>
            <a:r>
              <a:rPr lang="pt-BR" dirty="0" smtClean="0"/>
              <a:t>Quarto</a:t>
            </a:r>
          </a:p>
        </p:txBody>
      </p:sp>
      <p:sp>
        <p:nvSpPr>
          <p:cNvPr id="9" name="Retângulo 8"/>
          <p:cNvSpPr/>
          <p:nvPr/>
        </p:nvSpPr>
        <p:spPr>
          <a:xfrm>
            <a:off x="0" y="6756026"/>
            <a:ext cx="9144000" cy="1019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7" t="7764" r="3571" b="11570"/>
          <a:stretch/>
        </p:blipFill>
        <p:spPr bwMode="auto">
          <a:xfrm>
            <a:off x="522872" y="6207691"/>
            <a:ext cx="762000" cy="496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12" name="Conector reto 11"/>
          <p:cNvCxnSpPr/>
          <p:nvPr/>
        </p:nvCxnSpPr>
        <p:spPr>
          <a:xfrm flipV="1">
            <a:off x="252000" y="6169709"/>
            <a:ext cx="864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1098948" y="816945"/>
            <a:ext cx="6946106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Imagem 14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2" r="3778" b="11198"/>
          <a:stretch/>
        </p:blipFill>
        <p:spPr>
          <a:xfrm>
            <a:off x="7495722" y="6207691"/>
            <a:ext cx="1183142" cy="496556"/>
          </a:xfrm>
          <a:prstGeom prst="rect">
            <a:avLst/>
          </a:prstGeom>
        </p:spPr>
      </p:pic>
      <p:sp>
        <p:nvSpPr>
          <p:cNvPr id="16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4015604" y="6320855"/>
            <a:ext cx="1112792" cy="279970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Nº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91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094847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dirty="0" smtClean="0"/>
              <a:t>Texto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985052"/>
            <a:ext cx="3868340" cy="4004293"/>
          </a:xfrm>
        </p:spPr>
        <p:txBody>
          <a:bodyPr/>
          <a:lstStyle>
            <a:lvl1pPr>
              <a:defRPr/>
            </a:lvl1pPr>
            <a:lvl2pPr>
              <a:defRPr/>
            </a:lvl2pPr>
          </a:lstStyle>
          <a:p>
            <a:pPr lvl="0"/>
            <a:r>
              <a:rPr lang="pt-BR" dirty="0" smtClean="0"/>
              <a:t>Texto</a:t>
            </a:r>
          </a:p>
          <a:p>
            <a:pPr lvl="1"/>
            <a:r>
              <a:rPr lang="pt-BR" dirty="0" smtClean="0"/>
              <a:t>Segundo</a:t>
            </a:r>
          </a:p>
          <a:p>
            <a:pPr lvl="2"/>
            <a:r>
              <a:rPr lang="pt-BR" dirty="0" smtClean="0"/>
              <a:t>Terceiro</a:t>
            </a:r>
          </a:p>
          <a:p>
            <a:pPr lvl="3"/>
            <a:r>
              <a:rPr lang="pt-BR" dirty="0" smtClean="0"/>
              <a:t>Quarto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7960" y="1094847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dirty="0" smtClean="0"/>
              <a:t>Texto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7960" y="1985051"/>
            <a:ext cx="3887391" cy="4004292"/>
          </a:xfrm>
        </p:spPr>
        <p:txBody>
          <a:bodyPr/>
          <a:lstStyle>
            <a:lvl1pPr>
              <a:defRPr/>
            </a:lvl1pPr>
            <a:lvl5pPr marL="1371600" indent="0">
              <a:buNone/>
              <a:defRPr/>
            </a:lvl5pPr>
          </a:lstStyle>
          <a:p>
            <a:pPr lvl="0"/>
            <a:r>
              <a:rPr lang="pt-BR" dirty="0" smtClean="0"/>
              <a:t>Texto</a:t>
            </a:r>
          </a:p>
          <a:p>
            <a:pPr lvl="1"/>
            <a:r>
              <a:rPr lang="pt-BR" dirty="0" smtClean="0"/>
              <a:t>Segundo</a:t>
            </a:r>
          </a:p>
          <a:p>
            <a:pPr lvl="2"/>
            <a:r>
              <a:rPr lang="pt-BR" dirty="0" smtClean="0"/>
              <a:t>Terceiro</a:t>
            </a:r>
          </a:p>
          <a:p>
            <a:pPr lvl="3"/>
            <a:r>
              <a:rPr lang="pt-BR" dirty="0" smtClean="0"/>
              <a:t>Quarto</a:t>
            </a:r>
            <a:endParaRPr lang="en-US" dirty="0"/>
          </a:p>
        </p:txBody>
      </p:sp>
      <p:sp>
        <p:nvSpPr>
          <p:cNvPr id="11" name="Retângulo 10"/>
          <p:cNvSpPr/>
          <p:nvPr/>
        </p:nvSpPr>
        <p:spPr>
          <a:xfrm>
            <a:off x="0" y="6756026"/>
            <a:ext cx="9144000" cy="1019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7" t="7764" r="3571" b="11570"/>
          <a:stretch/>
        </p:blipFill>
        <p:spPr bwMode="auto">
          <a:xfrm>
            <a:off x="522872" y="6207691"/>
            <a:ext cx="762000" cy="496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14" name="Conector reto 13"/>
          <p:cNvCxnSpPr/>
          <p:nvPr/>
        </p:nvCxnSpPr>
        <p:spPr>
          <a:xfrm flipV="1">
            <a:off x="252000" y="6169709"/>
            <a:ext cx="864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64523"/>
            <a:ext cx="7886700" cy="665338"/>
          </a:xfrm>
        </p:spPr>
        <p:txBody>
          <a:bodyPr/>
          <a:lstStyle>
            <a:lvl1pPr algn="ctr">
              <a:defRPr/>
            </a:lvl1pPr>
          </a:lstStyle>
          <a:p>
            <a:r>
              <a:rPr lang="pt-BR" dirty="0" smtClean="0"/>
              <a:t>Título</a:t>
            </a:r>
            <a:endParaRPr lang="en-US" dirty="0"/>
          </a:p>
        </p:txBody>
      </p:sp>
      <p:cxnSp>
        <p:nvCxnSpPr>
          <p:cNvPr id="16" name="Conector reto 15"/>
          <p:cNvCxnSpPr/>
          <p:nvPr/>
        </p:nvCxnSpPr>
        <p:spPr>
          <a:xfrm>
            <a:off x="1098948" y="816945"/>
            <a:ext cx="6946106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Imagem 1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2" r="3778" b="11198"/>
          <a:stretch/>
        </p:blipFill>
        <p:spPr>
          <a:xfrm>
            <a:off x="7495722" y="6207691"/>
            <a:ext cx="1183142" cy="496556"/>
          </a:xfrm>
          <a:prstGeom prst="rect">
            <a:avLst/>
          </a:prstGeom>
        </p:spPr>
      </p:pic>
      <p:sp>
        <p:nvSpPr>
          <p:cNvPr id="19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4015604" y="6320855"/>
            <a:ext cx="1112792" cy="279970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Nº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9970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90960"/>
            <a:ext cx="78867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pt-BR" dirty="0" smtClean="0"/>
              <a:t>Título</a:t>
            </a:r>
            <a:endParaRPr lang="en-US" dirty="0"/>
          </a:p>
        </p:txBody>
      </p:sp>
      <p:sp>
        <p:nvSpPr>
          <p:cNvPr id="7" name="Retângulo 6"/>
          <p:cNvSpPr/>
          <p:nvPr/>
        </p:nvSpPr>
        <p:spPr>
          <a:xfrm>
            <a:off x="0" y="6756026"/>
            <a:ext cx="9144000" cy="1019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7" t="7764" r="3571" b="11570"/>
          <a:stretch/>
        </p:blipFill>
        <p:spPr bwMode="auto">
          <a:xfrm>
            <a:off x="522872" y="6207691"/>
            <a:ext cx="762000" cy="496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10" name="Conector reto 9"/>
          <p:cNvCxnSpPr/>
          <p:nvPr/>
        </p:nvCxnSpPr>
        <p:spPr>
          <a:xfrm flipV="1">
            <a:off x="252000" y="6169709"/>
            <a:ext cx="864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Espaço Reservado para Texto 11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1663700"/>
            <a:ext cx="7886700" cy="42799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 dirty="0" smtClean="0"/>
              <a:t>Texto</a:t>
            </a:r>
            <a:endParaRPr lang="pt-BR" dirty="0"/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2" r="3778" b="11198"/>
          <a:stretch/>
        </p:blipFill>
        <p:spPr>
          <a:xfrm>
            <a:off x="7495722" y="6207691"/>
            <a:ext cx="1183142" cy="496556"/>
          </a:xfrm>
          <a:prstGeom prst="rect">
            <a:avLst/>
          </a:prstGeom>
        </p:spPr>
      </p:pic>
      <p:sp>
        <p:nvSpPr>
          <p:cNvPr id="1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4015604" y="6320855"/>
            <a:ext cx="1112792" cy="279970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Nº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0341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pt-BR" dirty="0" smtClean="0"/>
              <a:t>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2" y="987432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dirty="0" smtClean="0"/>
              <a:t>Texto</a:t>
            </a:r>
          </a:p>
          <a:p>
            <a:pPr lvl="1"/>
            <a:r>
              <a:rPr lang="pt-BR" dirty="0" smtClean="0"/>
              <a:t>Segundo</a:t>
            </a:r>
          </a:p>
          <a:p>
            <a:pPr lvl="2"/>
            <a:r>
              <a:rPr lang="pt-BR" dirty="0" smtClean="0"/>
              <a:t>Terceiro</a:t>
            </a:r>
          </a:p>
          <a:p>
            <a:pPr lvl="3"/>
            <a:r>
              <a:rPr lang="pt-BR" dirty="0" smtClean="0"/>
              <a:t>Quarto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dirty="0" smtClean="0"/>
              <a:t>Texto</a:t>
            </a:r>
          </a:p>
        </p:txBody>
      </p:sp>
      <p:sp>
        <p:nvSpPr>
          <p:cNvPr id="9" name="Retângulo 8"/>
          <p:cNvSpPr/>
          <p:nvPr/>
        </p:nvSpPr>
        <p:spPr>
          <a:xfrm>
            <a:off x="0" y="6756026"/>
            <a:ext cx="9144000" cy="1019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7" t="7764" r="3571" b="11570"/>
          <a:stretch/>
        </p:blipFill>
        <p:spPr bwMode="auto">
          <a:xfrm>
            <a:off x="522872" y="6207691"/>
            <a:ext cx="762000" cy="496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12" name="Conector reto 11"/>
          <p:cNvCxnSpPr/>
          <p:nvPr/>
        </p:nvCxnSpPr>
        <p:spPr>
          <a:xfrm flipV="1">
            <a:off x="252000" y="6169709"/>
            <a:ext cx="864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Imagem 14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2" r="3778" b="11198"/>
          <a:stretch/>
        </p:blipFill>
        <p:spPr>
          <a:xfrm>
            <a:off x="7495722" y="6207691"/>
            <a:ext cx="1183142" cy="496556"/>
          </a:xfrm>
          <a:prstGeom prst="rect">
            <a:avLst/>
          </a:prstGeom>
        </p:spPr>
      </p:pic>
      <p:sp>
        <p:nvSpPr>
          <p:cNvPr id="16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4015604" y="6320855"/>
            <a:ext cx="1112792" cy="279970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Nº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0128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1" y="249263"/>
            <a:ext cx="1353313" cy="1096678"/>
          </a:xfrm>
          <a:prstGeom prst="rect">
            <a:avLst/>
          </a:prstGeom>
        </p:spPr>
      </p:pic>
      <p:sp>
        <p:nvSpPr>
          <p:cNvPr id="14" name="Retângulo 13"/>
          <p:cNvSpPr/>
          <p:nvPr userDrawn="1"/>
        </p:nvSpPr>
        <p:spPr>
          <a:xfrm>
            <a:off x="0" y="6721478"/>
            <a:ext cx="9144000" cy="13652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17" name="Retângulo 16"/>
          <p:cNvSpPr/>
          <p:nvPr userDrawn="1"/>
        </p:nvSpPr>
        <p:spPr>
          <a:xfrm>
            <a:off x="0" y="6490705"/>
            <a:ext cx="9144000" cy="23077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18" name="Retângulo 17"/>
          <p:cNvSpPr/>
          <p:nvPr userDrawn="1"/>
        </p:nvSpPr>
        <p:spPr>
          <a:xfrm>
            <a:off x="0" y="-2887"/>
            <a:ext cx="9144000" cy="1376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20" name="Retângulo 19"/>
          <p:cNvSpPr/>
          <p:nvPr userDrawn="1"/>
        </p:nvSpPr>
        <p:spPr>
          <a:xfrm>
            <a:off x="2067734" y="408008"/>
            <a:ext cx="4572000" cy="779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sz="1200" b="1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Ministério da Educação</a:t>
            </a:r>
            <a:endParaRPr lang="pt-BR" sz="1200" dirty="0" smtClean="0">
              <a:solidFill>
                <a:schemeClr val="tx1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sz="1200" b="1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UNIVERSIDADE FEDERAL DO PARANÁ</a:t>
            </a:r>
          </a:p>
          <a:p>
            <a:pPr algn="l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sz="1200" b="1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Setor de Tecnologia</a:t>
            </a:r>
          </a:p>
          <a:p>
            <a:pPr algn="l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sz="1200" b="1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Departamento de Engenharia Elétrica</a:t>
            </a:r>
            <a:endParaRPr lang="pt-BR" sz="1200" b="1" dirty="0">
              <a:solidFill>
                <a:schemeClr val="tx1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21" name="Imagem 2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2" r="3778" b="11198"/>
          <a:stretch/>
        </p:blipFill>
        <p:spPr>
          <a:xfrm>
            <a:off x="3197473" y="4907962"/>
            <a:ext cx="2740991" cy="1150375"/>
          </a:xfrm>
          <a:prstGeom prst="rect">
            <a:avLst/>
          </a:prstGeom>
        </p:spPr>
      </p:pic>
      <p:sp>
        <p:nvSpPr>
          <p:cNvPr id="22" name="Retângulo 21"/>
          <p:cNvSpPr/>
          <p:nvPr userDrawn="1"/>
        </p:nvSpPr>
        <p:spPr>
          <a:xfrm>
            <a:off x="2834161" y="6096511"/>
            <a:ext cx="3467616" cy="2354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LAB.</a:t>
            </a:r>
            <a:r>
              <a:rPr lang="pt-BR" sz="10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DE SIMULAÇÃO, CONTROLE E OTIMIZAÇÃO DE SISTEMAS</a:t>
            </a:r>
            <a:endParaRPr lang="pt-BR" sz="1000" b="1" dirty="0" smtClean="0">
              <a:solidFill>
                <a:schemeClr val="tx1">
                  <a:lumMod val="75000"/>
                  <a:lumOff val="2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23" name="Imagem 2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206" y="245392"/>
            <a:ext cx="1041844" cy="1096678"/>
          </a:xfrm>
          <a:prstGeom prst="rect">
            <a:avLst/>
          </a:prstGeom>
        </p:spPr>
      </p:pic>
      <p:sp>
        <p:nvSpPr>
          <p:cNvPr id="24" name="Título 15"/>
          <p:cNvSpPr>
            <a:spLocks noGrp="1"/>
          </p:cNvSpPr>
          <p:nvPr>
            <p:ph type="title" hasCustomPrompt="1"/>
          </p:nvPr>
        </p:nvSpPr>
        <p:spPr>
          <a:xfrm>
            <a:off x="628650" y="2194736"/>
            <a:ext cx="7886700" cy="2236020"/>
          </a:xfrm>
        </p:spPr>
        <p:txBody>
          <a:bodyPr>
            <a:normAutofit/>
          </a:bodyPr>
          <a:lstStyle>
            <a:lvl1pPr algn="ctr">
              <a:defRPr sz="3600">
                <a:latin typeface="+mn-lt"/>
              </a:defRPr>
            </a:lvl1pPr>
          </a:lstStyle>
          <a:p>
            <a:pPr algn="ctr"/>
            <a:r>
              <a:rPr lang="pt-BR" sz="4050" dirty="0" smtClean="0"/>
              <a:t>Finalização</a:t>
            </a:r>
            <a:r>
              <a:rPr lang="pt-BR" sz="3600" baseline="0" dirty="0" smtClean="0"/>
              <a:t> / Contato</a:t>
            </a:r>
            <a:endParaRPr lang="pt-BR" sz="3600" dirty="0" smtClean="0"/>
          </a:p>
        </p:txBody>
      </p:sp>
    </p:spTree>
    <p:extLst>
      <p:ext uri="{BB962C8B-B14F-4D97-AF65-F5344CB8AC3E}">
        <p14:creationId xmlns:p14="http://schemas.microsoft.com/office/powerpoint/2010/main" val="1590250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teir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312895"/>
            <a:ext cx="78867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pt-BR" dirty="0" smtClean="0"/>
              <a:t>Texto</a:t>
            </a:r>
            <a:endParaRPr lang="en-US" dirty="0"/>
          </a:p>
        </p:txBody>
      </p:sp>
      <p:sp>
        <p:nvSpPr>
          <p:cNvPr id="8" name="Retângulo 7"/>
          <p:cNvSpPr/>
          <p:nvPr/>
        </p:nvSpPr>
        <p:spPr>
          <a:xfrm>
            <a:off x="0" y="6756026"/>
            <a:ext cx="9144000" cy="1019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cxnSp>
        <p:nvCxnSpPr>
          <p:cNvPr id="26" name="Conector reto 25"/>
          <p:cNvCxnSpPr/>
          <p:nvPr/>
        </p:nvCxnSpPr>
        <p:spPr>
          <a:xfrm flipV="1">
            <a:off x="252000" y="914584"/>
            <a:ext cx="637200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7" t="7764" r="3571" b="11570"/>
          <a:stretch/>
        </p:blipFill>
        <p:spPr bwMode="auto">
          <a:xfrm>
            <a:off x="522872" y="6207691"/>
            <a:ext cx="762000" cy="496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9" name="CaixaDeTexto 28"/>
          <p:cNvSpPr txBox="1"/>
          <p:nvPr/>
        </p:nvSpPr>
        <p:spPr>
          <a:xfrm>
            <a:off x="522873" y="84307"/>
            <a:ext cx="1418145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300" dirty="0" smtClean="0">
                <a:latin typeface="+mj-lt"/>
              </a:rPr>
              <a:t>Roteiro</a:t>
            </a:r>
            <a:endParaRPr lang="pt-BR" sz="3300" dirty="0">
              <a:latin typeface="+mj-lt"/>
            </a:endParaRPr>
          </a:p>
        </p:txBody>
      </p:sp>
      <p:cxnSp>
        <p:nvCxnSpPr>
          <p:cNvPr id="32" name="Conector reto 31"/>
          <p:cNvCxnSpPr/>
          <p:nvPr/>
        </p:nvCxnSpPr>
        <p:spPr>
          <a:xfrm flipV="1">
            <a:off x="252000" y="6169709"/>
            <a:ext cx="864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Imagem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2" r="3778" b="11198"/>
          <a:stretch/>
        </p:blipFill>
        <p:spPr>
          <a:xfrm>
            <a:off x="7495722" y="6207691"/>
            <a:ext cx="1183142" cy="496556"/>
          </a:xfrm>
          <a:prstGeom prst="rect">
            <a:avLst/>
          </a:prstGeom>
        </p:spPr>
      </p:pic>
      <p:sp>
        <p:nvSpPr>
          <p:cNvPr id="16" name="Espaço Reservado para Texto 3"/>
          <p:cNvSpPr>
            <a:spLocks noGrp="1"/>
          </p:cNvSpPr>
          <p:nvPr>
            <p:ph type="body" sz="quarter" idx="15" hasCustomPrompt="1"/>
          </p:nvPr>
        </p:nvSpPr>
        <p:spPr>
          <a:xfrm>
            <a:off x="4015604" y="6320855"/>
            <a:ext cx="1112792" cy="279970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Nº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693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o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22873" y="31982"/>
            <a:ext cx="5863414" cy="83082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pt-BR" dirty="0" smtClean="0"/>
              <a:t>Título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0" y="6756026"/>
            <a:ext cx="9144000" cy="1019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7" t="7764" r="3571" b="11570"/>
          <a:stretch/>
        </p:blipFill>
        <p:spPr bwMode="auto">
          <a:xfrm>
            <a:off x="522872" y="6207691"/>
            <a:ext cx="762000" cy="496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10" name="Conector reto 9"/>
          <p:cNvCxnSpPr/>
          <p:nvPr/>
        </p:nvCxnSpPr>
        <p:spPr>
          <a:xfrm flipV="1">
            <a:off x="252000" y="6169709"/>
            <a:ext cx="864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Espaço Reservado para Texto 13"/>
          <p:cNvSpPr>
            <a:spLocks noGrp="1"/>
          </p:cNvSpPr>
          <p:nvPr>
            <p:ph type="body" sz="quarter" idx="13" hasCustomPrompt="1"/>
          </p:nvPr>
        </p:nvSpPr>
        <p:spPr>
          <a:xfrm>
            <a:off x="363539" y="1270000"/>
            <a:ext cx="8315325" cy="468153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pPr lvl="0"/>
            <a:r>
              <a:rPr lang="pt-BR" dirty="0" smtClean="0"/>
              <a:t>Texto</a:t>
            </a:r>
            <a:endParaRPr lang="pt-BR" dirty="0"/>
          </a:p>
        </p:txBody>
      </p:sp>
      <p:cxnSp>
        <p:nvCxnSpPr>
          <p:cNvPr id="11" name="Conector reto 10"/>
          <p:cNvCxnSpPr/>
          <p:nvPr/>
        </p:nvCxnSpPr>
        <p:spPr>
          <a:xfrm flipV="1">
            <a:off x="252000" y="914584"/>
            <a:ext cx="637200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4015604" y="6320855"/>
            <a:ext cx="1112792" cy="279970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Nº</a:t>
            </a:r>
            <a:endParaRPr lang="pt-BR" dirty="0"/>
          </a:p>
        </p:txBody>
      </p:sp>
      <p:pic>
        <p:nvPicPr>
          <p:cNvPr id="12" name="Imagem 11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2" r="3778" b="11198"/>
          <a:stretch/>
        </p:blipFill>
        <p:spPr>
          <a:xfrm>
            <a:off x="7495722" y="6207691"/>
            <a:ext cx="1183142" cy="49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310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_Titulo_Centr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312147" y="88609"/>
            <a:ext cx="8519706" cy="759685"/>
          </a:xfrm>
        </p:spPr>
        <p:txBody>
          <a:bodyPr/>
          <a:lstStyle>
            <a:lvl1pPr algn="ctr">
              <a:defRPr/>
            </a:lvl1pPr>
          </a:lstStyle>
          <a:p>
            <a:r>
              <a:rPr lang="pt-BR" dirty="0" smtClean="0"/>
              <a:t>Título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0" y="6756026"/>
            <a:ext cx="9144000" cy="1019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7" t="7764" r="3571" b="11570"/>
          <a:stretch/>
        </p:blipFill>
        <p:spPr bwMode="auto">
          <a:xfrm>
            <a:off x="522872" y="6207691"/>
            <a:ext cx="762000" cy="496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10" name="Conector reto 9"/>
          <p:cNvCxnSpPr/>
          <p:nvPr/>
        </p:nvCxnSpPr>
        <p:spPr>
          <a:xfrm flipV="1">
            <a:off x="252000" y="6169709"/>
            <a:ext cx="864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flipV="1">
            <a:off x="252000" y="914584"/>
            <a:ext cx="864000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Espaço Reservado para Texto 13"/>
          <p:cNvSpPr>
            <a:spLocks noGrp="1"/>
          </p:cNvSpPr>
          <p:nvPr>
            <p:ph type="body" sz="quarter" idx="13" hasCustomPrompt="1"/>
          </p:nvPr>
        </p:nvSpPr>
        <p:spPr>
          <a:xfrm>
            <a:off x="363539" y="1277938"/>
            <a:ext cx="8315325" cy="46736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pPr lvl="0"/>
            <a:r>
              <a:rPr lang="pt-BR" dirty="0" smtClean="0"/>
              <a:t>Texto</a:t>
            </a:r>
            <a:endParaRPr lang="pt-BR" dirty="0"/>
          </a:p>
        </p:txBody>
      </p:sp>
      <p:pic>
        <p:nvPicPr>
          <p:cNvPr id="11" name="Imagem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2" r="3778" b="11198"/>
          <a:stretch/>
        </p:blipFill>
        <p:spPr>
          <a:xfrm>
            <a:off x="7495722" y="6207691"/>
            <a:ext cx="1183142" cy="496556"/>
          </a:xfrm>
          <a:prstGeom prst="rect">
            <a:avLst/>
          </a:prstGeom>
        </p:spPr>
      </p:pic>
      <p:sp>
        <p:nvSpPr>
          <p:cNvPr id="13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4015604" y="6320855"/>
            <a:ext cx="1112792" cy="279970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Nº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_Subti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10074" y="88609"/>
            <a:ext cx="8323853" cy="536723"/>
          </a:xfrm>
        </p:spPr>
        <p:txBody>
          <a:bodyPr/>
          <a:lstStyle>
            <a:lvl1pPr algn="ctr">
              <a:defRPr/>
            </a:lvl1pPr>
          </a:lstStyle>
          <a:p>
            <a:r>
              <a:rPr lang="pt-BR" dirty="0" smtClean="0"/>
              <a:t>Título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0" y="6756026"/>
            <a:ext cx="9144000" cy="1019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7" t="7764" r="3571" b="11570"/>
          <a:stretch/>
        </p:blipFill>
        <p:spPr bwMode="auto">
          <a:xfrm>
            <a:off x="522872" y="6207691"/>
            <a:ext cx="762000" cy="496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10" name="Conector reto 9"/>
          <p:cNvCxnSpPr/>
          <p:nvPr/>
        </p:nvCxnSpPr>
        <p:spPr>
          <a:xfrm flipV="1">
            <a:off x="252000" y="6169709"/>
            <a:ext cx="864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flipV="1">
            <a:off x="252000" y="1088443"/>
            <a:ext cx="864000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Espaço Reservado para Texto 13"/>
          <p:cNvSpPr>
            <a:spLocks noGrp="1"/>
          </p:cNvSpPr>
          <p:nvPr>
            <p:ph type="body" sz="quarter" idx="13" hasCustomPrompt="1"/>
          </p:nvPr>
        </p:nvSpPr>
        <p:spPr>
          <a:xfrm>
            <a:off x="363539" y="1277938"/>
            <a:ext cx="8315325" cy="46736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pPr lvl="0"/>
            <a:r>
              <a:rPr lang="pt-BR" dirty="0" smtClean="0"/>
              <a:t>Texto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4" hasCustomPrompt="1"/>
          </p:nvPr>
        </p:nvSpPr>
        <p:spPr>
          <a:xfrm>
            <a:off x="932657" y="664404"/>
            <a:ext cx="7278687" cy="372260"/>
          </a:xfrm>
        </p:spPr>
        <p:txBody>
          <a:bodyPr/>
          <a:lstStyle>
            <a:lvl1pPr marL="0" indent="0" algn="ctr">
              <a:buNone/>
              <a:defRPr sz="2100">
                <a:latin typeface="+mj-lt"/>
              </a:defRPr>
            </a:lvl1pPr>
          </a:lstStyle>
          <a:p>
            <a:pPr lvl="0"/>
            <a:r>
              <a:rPr lang="pt-BR" sz="1800" dirty="0" smtClean="0"/>
              <a:t>subtítulo</a:t>
            </a:r>
            <a:endParaRPr lang="pt-BR" dirty="0"/>
          </a:p>
        </p:txBody>
      </p:sp>
      <p:pic>
        <p:nvPicPr>
          <p:cNvPr id="11" name="Imagem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2" r="3778" b="11198"/>
          <a:stretch/>
        </p:blipFill>
        <p:spPr>
          <a:xfrm>
            <a:off x="7495722" y="6207691"/>
            <a:ext cx="1183142" cy="496556"/>
          </a:xfrm>
          <a:prstGeom prst="rect">
            <a:avLst/>
          </a:prstGeom>
        </p:spPr>
      </p:pic>
      <p:sp>
        <p:nvSpPr>
          <p:cNvPr id="15" name="Espaço Reservado para Texto 3"/>
          <p:cNvSpPr>
            <a:spLocks noGrp="1"/>
          </p:cNvSpPr>
          <p:nvPr>
            <p:ph type="body" sz="quarter" idx="15" hasCustomPrompt="1"/>
          </p:nvPr>
        </p:nvSpPr>
        <p:spPr>
          <a:xfrm>
            <a:off x="4015604" y="6320855"/>
            <a:ext cx="1112792" cy="279970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Nº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7727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805714" y="8954"/>
            <a:ext cx="3028231" cy="371534"/>
          </a:xfrm>
        </p:spPr>
        <p:txBody>
          <a:bodyPr>
            <a:noAutofit/>
          </a:bodyPr>
          <a:lstStyle>
            <a:lvl1pPr algn="r">
              <a:defRPr sz="2000"/>
            </a:lvl1pPr>
          </a:lstStyle>
          <a:p>
            <a:r>
              <a:rPr lang="pt-BR" dirty="0" smtClean="0"/>
              <a:t>Título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0" y="6756026"/>
            <a:ext cx="9144000" cy="1019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7" t="7764" r="3571" b="11570"/>
          <a:stretch/>
        </p:blipFill>
        <p:spPr bwMode="auto">
          <a:xfrm>
            <a:off x="522872" y="6207691"/>
            <a:ext cx="762000" cy="496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10" name="Conector reto 9"/>
          <p:cNvCxnSpPr/>
          <p:nvPr/>
        </p:nvCxnSpPr>
        <p:spPr>
          <a:xfrm flipV="1">
            <a:off x="252000" y="6169709"/>
            <a:ext cx="864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6177830" y="380488"/>
            <a:ext cx="2714171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Espaço Reservado para Texto 13"/>
          <p:cNvSpPr>
            <a:spLocks noGrp="1"/>
          </p:cNvSpPr>
          <p:nvPr>
            <p:ph type="body" sz="quarter" idx="13" hasCustomPrompt="1"/>
          </p:nvPr>
        </p:nvSpPr>
        <p:spPr>
          <a:xfrm>
            <a:off x="363539" y="1277938"/>
            <a:ext cx="8315325" cy="46736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pPr lvl="0"/>
            <a:r>
              <a:rPr lang="pt-BR" dirty="0" smtClean="0"/>
              <a:t>Texto</a:t>
            </a:r>
            <a:endParaRPr lang="pt-BR" dirty="0"/>
          </a:p>
        </p:txBody>
      </p:sp>
      <p:pic>
        <p:nvPicPr>
          <p:cNvPr id="11" name="Imagem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2" r="3778" b="11198"/>
          <a:stretch/>
        </p:blipFill>
        <p:spPr>
          <a:xfrm>
            <a:off x="7495722" y="6207691"/>
            <a:ext cx="1183142" cy="496556"/>
          </a:xfrm>
          <a:prstGeom prst="rect">
            <a:avLst/>
          </a:prstGeom>
        </p:spPr>
      </p:pic>
      <p:sp>
        <p:nvSpPr>
          <p:cNvPr id="15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4015604" y="6320855"/>
            <a:ext cx="1112792" cy="279970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Nº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1718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339771" y="8954"/>
            <a:ext cx="4494174" cy="371534"/>
          </a:xfrm>
        </p:spPr>
        <p:txBody>
          <a:bodyPr>
            <a:noAutofit/>
          </a:bodyPr>
          <a:lstStyle>
            <a:lvl1pPr algn="r">
              <a:defRPr sz="2000"/>
            </a:lvl1pPr>
          </a:lstStyle>
          <a:p>
            <a:r>
              <a:rPr lang="pt-BR" dirty="0" smtClean="0"/>
              <a:t>Título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0" y="6756026"/>
            <a:ext cx="9144000" cy="1019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7" t="7764" r="3571" b="11570"/>
          <a:stretch/>
        </p:blipFill>
        <p:spPr bwMode="auto">
          <a:xfrm>
            <a:off x="522872" y="6207691"/>
            <a:ext cx="762000" cy="496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10" name="Conector reto 9"/>
          <p:cNvCxnSpPr/>
          <p:nvPr/>
        </p:nvCxnSpPr>
        <p:spPr>
          <a:xfrm flipV="1">
            <a:off x="252000" y="6169709"/>
            <a:ext cx="864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4572000" y="380488"/>
            <a:ext cx="432000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Espaço Reservado para Texto 13"/>
          <p:cNvSpPr>
            <a:spLocks noGrp="1"/>
          </p:cNvSpPr>
          <p:nvPr>
            <p:ph type="body" sz="quarter" idx="13" hasCustomPrompt="1"/>
          </p:nvPr>
        </p:nvSpPr>
        <p:spPr>
          <a:xfrm>
            <a:off x="363539" y="1277938"/>
            <a:ext cx="8315325" cy="46736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pPr lvl="0"/>
            <a:r>
              <a:rPr lang="pt-BR" dirty="0" smtClean="0"/>
              <a:t>Texto</a:t>
            </a:r>
            <a:endParaRPr lang="pt-BR" dirty="0"/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2" r="3778" b="11198"/>
          <a:stretch/>
        </p:blipFill>
        <p:spPr>
          <a:xfrm>
            <a:off x="7495722" y="6207691"/>
            <a:ext cx="1183142" cy="496556"/>
          </a:xfrm>
          <a:prstGeom prst="rect">
            <a:avLst/>
          </a:prstGeom>
        </p:spPr>
      </p:pic>
      <p:sp>
        <p:nvSpPr>
          <p:cNvPr id="15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4015604" y="6320855"/>
            <a:ext cx="1112792" cy="279970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Nº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6362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443575"/>
            <a:ext cx="78867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 dirty="0" smtClean="0"/>
              <a:t>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356607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 smtClean="0"/>
              <a:t>Subtítulo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0" y="6756026"/>
            <a:ext cx="9144000" cy="1019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7" t="7764" r="3571" b="11570"/>
          <a:stretch/>
        </p:blipFill>
        <p:spPr bwMode="auto">
          <a:xfrm>
            <a:off x="522872" y="6207691"/>
            <a:ext cx="762000" cy="496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17" name="Conector reto 16"/>
          <p:cNvCxnSpPr/>
          <p:nvPr/>
        </p:nvCxnSpPr>
        <p:spPr>
          <a:xfrm flipV="1">
            <a:off x="252000" y="6169709"/>
            <a:ext cx="864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tângulo 17"/>
          <p:cNvSpPr/>
          <p:nvPr/>
        </p:nvSpPr>
        <p:spPr>
          <a:xfrm>
            <a:off x="0" y="-2887"/>
            <a:ext cx="9144000" cy="1376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pic>
        <p:nvPicPr>
          <p:cNvPr id="11" name="Imagem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2" r="3778" b="11198"/>
          <a:stretch/>
        </p:blipFill>
        <p:spPr>
          <a:xfrm>
            <a:off x="7495722" y="6207691"/>
            <a:ext cx="1183142" cy="496556"/>
          </a:xfrm>
          <a:prstGeom prst="rect">
            <a:avLst/>
          </a:prstGeom>
        </p:spPr>
      </p:pic>
      <p:sp>
        <p:nvSpPr>
          <p:cNvPr id="12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4015604" y="6320855"/>
            <a:ext cx="1112792" cy="279970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Nº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30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443575"/>
            <a:ext cx="78867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 dirty="0" smtClean="0"/>
              <a:t>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356607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 smtClean="0"/>
              <a:t>Subtítulo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0" y="6756026"/>
            <a:ext cx="9144000" cy="1019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7" t="7764" r="3571" b="11570"/>
          <a:stretch/>
        </p:blipFill>
        <p:spPr bwMode="auto">
          <a:xfrm>
            <a:off x="522872" y="6207691"/>
            <a:ext cx="762000" cy="496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17" name="Conector reto 16"/>
          <p:cNvCxnSpPr/>
          <p:nvPr/>
        </p:nvCxnSpPr>
        <p:spPr>
          <a:xfrm flipV="1">
            <a:off x="252000" y="6169709"/>
            <a:ext cx="864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Imagem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2" r="3778" b="11198"/>
          <a:stretch/>
        </p:blipFill>
        <p:spPr>
          <a:xfrm>
            <a:off x="7495722" y="6207691"/>
            <a:ext cx="1183142" cy="496556"/>
          </a:xfrm>
          <a:prstGeom prst="rect">
            <a:avLst/>
          </a:prstGeom>
        </p:spPr>
      </p:pic>
      <p:sp>
        <p:nvSpPr>
          <p:cNvPr id="11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4015604" y="6320855"/>
            <a:ext cx="1112792" cy="279970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Nº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6425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E25A1-B1AF-44D6-BA02-B3BDEB2E7274}" type="datetimeFigureOut">
              <a:rPr lang="pt-BR" smtClean="0"/>
              <a:t>04/06/2016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1412E-7074-408E-9901-842D10322D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8331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4" r:id="rId3"/>
    <p:sldLayoutId id="2147483675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8691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488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7914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5799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6305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5903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837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2498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0871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110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8190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3757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6149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4682334"/>
      </p:ext>
    </p:extLst>
  </p:cSld>
  <p:clrMapOvr>
    <a:masterClrMapping/>
  </p:clrMapOvr>
</p:sld>
</file>

<file path=ppt/theme/theme1.xml><?xml version="1.0" encoding="utf-8"?>
<a:theme xmlns:a="http://schemas.openxmlformats.org/drawingml/2006/main" name="UFPR LaSICO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FPR LaSICO.potx" id="{C7DF28EB-92A2-408A-8740-B1EBE6C049DC}" vid="{D2E123D6-CD48-43AB-B04F-783E01B85E1B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0</Words>
  <Application>Microsoft Office PowerPoint</Application>
  <PresentationFormat>Apresentação na tela (4:3)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UFPR LaSICO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Andre Hioki</dc:creator>
  <cp:lastModifiedBy>André Tsuyoshi</cp:lastModifiedBy>
  <cp:revision>11</cp:revision>
  <dcterms:created xsi:type="dcterms:W3CDTF">2015-10-15T22:23:59Z</dcterms:created>
  <dcterms:modified xsi:type="dcterms:W3CDTF">2016-06-04T16:57:25Z</dcterms:modified>
</cp:coreProperties>
</file>