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4"/>
  </p:notesMasterIdLst>
  <p:handoutMasterIdLst>
    <p:handoutMasterId r:id="rId35"/>
  </p:handoutMasterIdLst>
  <p:sldIdLst>
    <p:sldId id="257" r:id="rId3"/>
    <p:sldId id="381" r:id="rId4"/>
    <p:sldId id="348" r:id="rId5"/>
    <p:sldId id="351" r:id="rId6"/>
    <p:sldId id="349" r:id="rId7"/>
    <p:sldId id="375" r:id="rId8"/>
    <p:sldId id="346" r:id="rId9"/>
    <p:sldId id="350" r:id="rId10"/>
    <p:sldId id="352" r:id="rId11"/>
    <p:sldId id="353" r:id="rId12"/>
    <p:sldId id="344" r:id="rId13"/>
    <p:sldId id="356" r:id="rId14"/>
    <p:sldId id="359" r:id="rId15"/>
    <p:sldId id="355" r:id="rId16"/>
    <p:sldId id="361" r:id="rId17"/>
    <p:sldId id="364" r:id="rId18"/>
    <p:sldId id="360" r:id="rId19"/>
    <p:sldId id="362" r:id="rId20"/>
    <p:sldId id="363" r:id="rId21"/>
    <p:sldId id="372" r:id="rId22"/>
    <p:sldId id="374" r:id="rId23"/>
    <p:sldId id="376" r:id="rId24"/>
    <p:sldId id="377" r:id="rId25"/>
    <p:sldId id="378" r:id="rId26"/>
    <p:sldId id="380" r:id="rId27"/>
    <p:sldId id="382" r:id="rId28"/>
    <p:sldId id="383" r:id="rId29"/>
    <p:sldId id="384" r:id="rId30"/>
    <p:sldId id="385" r:id="rId31"/>
    <p:sldId id="386" r:id="rId32"/>
    <p:sldId id="370" r:id="rId33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E2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5116" autoAdjust="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c-arquivos\hc-geral\GEP\Todos%20GEP\MARCELO%20MACENO\GEP\2022\Apresenta&#231;&#227;o%20Avaqualis\dados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c-arquivos\hc-geral\GEP\Todos%20GEP\MARCELO%20MACENO\GEP\2022\Apresenta&#231;&#227;o%20Avaqualis\professo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c-arquivos\hc-geral\GEP\Todos%20GEP\MARCELO%20MACENO\GEP\2022\Apresenta&#231;&#227;o%20Avaqualis\dados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'Sheet 1 (2)'!$B$1</c:f>
              <c:strCache>
                <c:ptCount val="1"/>
                <c:pt idx="0">
                  <c:v>Frequência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91-4D64-A7BD-F96D5A53C5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91-4D64-A7BD-F96D5A53C5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691-4D64-A7BD-F96D5A53C5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691-4D64-A7BD-F96D5A53C5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691-4D64-A7BD-F96D5A53C5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691-4D64-A7BD-F96D5A53C5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691-4D64-A7BD-F96D5A53C5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691-4D64-A7BD-F96D5A53C5C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691-4D64-A7BD-F96D5A53C5C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F691-4D64-A7BD-F96D5A53C5C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691-4D64-A7BD-F96D5A53C5C5}"/>
              </c:ext>
            </c:extLst>
          </c:dPt>
          <c:dLbls>
            <c:dLbl>
              <c:idx val="0"/>
              <c:layout>
                <c:manualLayout>
                  <c:x val="-1.2441679626749649E-2"/>
                  <c:y val="-1.5686274509803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7AF2D0-8584-407C-BDDB-4497AA4461D6}" type="CATEGORYNAME">
                      <a:rPr lang="en-US"/>
                      <a:pPr>
                        <a:defRPr sz="1400"/>
                      </a:pPr>
                      <a:t>[NOME DA CATEGORIA]</a:t>
                    </a:fld>
                    <a:r>
                      <a:rPr lang="en-US"/>
                      <a:t>:</a:t>
                    </a:r>
                    <a:r>
                      <a:rPr lang="en-US" baseline="0"/>
                      <a:t> </a:t>
                    </a:r>
                    <a:fld id="{776547BF-32D4-4B3D-B351-CF52E4E40607}" type="VALUE">
                      <a:rPr lang="en-US" baseline="0"/>
                      <a:pPr>
                        <a:defRPr sz="1400"/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91-4D64-A7BD-F96D5A53C5C5}"/>
                </c:ext>
              </c:extLst>
            </c:dLbl>
            <c:dLbl>
              <c:idx val="1"/>
              <c:layout>
                <c:manualLayout>
                  <c:x val="-2.7993779160186624E-2"/>
                  <c:y val="-4.0784313725490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3DC97D-3EFB-4DCC-BE56-C331B113EC8C}" type="CATEGORYNAME"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: </a:t>
                    </a:r>
                    <a:fld id="{A8CCE53C-A84D-4639-9533-EE580E190DA1}" type="VALUE">
                      <a:rPr lang="en-US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91-4D64-A7BD-F96D5A53C5C5}"/>
                </c:ext>
              </c:extLst>
            </c:dLbl>
            <c:dLbl>
              <c:idx val="2"/>
              <c:layout>
                <c:manualLayout>
                  <c:x val="7.257646448937235E-3"/>
                  <c:y val="-3.4509803921568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3D046C-1845-4037-8CB1-FF6662513823}" type="CATEGORYNAME"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: </a:t>
                    </a:r>
                    <a:fld id="{69140472-570A-47B9-8F47-8204760D3924}" type="VALUE">
                      <a:rPr lang="en-US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91-4D64-A7BD-F96D5A53C5C5}"/>
                </c:ext>
              </c:extLst>
            </c:dLbl>
            <c:dLbl>
              <c:idx val="3"/>
              <c:layout>
                <c:manualLayout>
                  <c:x val="0.14722654224987039"/>
                  <c:y val="-1.88235294117647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5952F1-A98B-4D44-94B3-8E44E2D446E3}" type="CATEGORYNAME"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: </a:t>
                    </a:r>
                    <a:fld id="{F4B73A4B-0EE0-423E-95FA-B0310FF2E7A6}" type="VALU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91-4D64-A7BD-F96D5A53C5C5}"/>
                </c:ext>
              </c:extLst>
            </c:dLbl>
            <c:dLbl>
              <c:idx val="4"/>
              <c:layout>
                <c:manualLayout>
                  <c:x val="1.7625712804561874E-2"/>
                  <c:y val="4.0784313725490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234876-5A13-4A98-8DD3-220C2B466517}" type="CATEGORYNAME">
                      <a:rPr lang="en-US" sz="14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sz="14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: </a:t>
                    </a:r>
                    <a:fld id="{7195768E-879B-4AC9-90E7-DA02962D9303}" type="VALUE">
                      <a:rPr lang="en-US" sz="14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n-US" sz="1400" baseline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691-4D64-A7BD-F96D5A53C5C5}"/>
                </c:ext>
              </c:extLst>
            </c:dLbl>
            <c:dLbl>
              <c:idx val="5"/>
              <c:layout>
                <c:manualLayout>
                  <c:x val="-2.177293934681182E-2"/>
                  <c:y val="5.0196078431372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F180BA-E3CB-40BD-92AF-D8BE13ED6A36}" type="CATEGORYNAM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: </a:t>
                    </a:r>
                    <a:fld id="{CA7C7CCE-B5B1-4A77-9786-37520A2A2481}" type="VALUE">
                      <a:rPr lang="en-US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691-4D64-A7BD-F96D5A53C5C5}"/>
                </c:ext>
              </c:extLst>
            </c:dLbl>
            <c:dLbl>
              <c:idx val="6"/>
              <c:layout>
                <c:manualLayout>
                  <c:x val="-1.9699326075686883E-2"/>
                  <c:y val="1.5686274509803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6D5F85-6AB2-4D4F-B23C-E27A4734F7D6}" type="CATEGORYNAM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: </a:t>
                    </a:r>
                    <a:fld id="{84D24785-6075-4900-B94C-76FFE7AD9739}" type="VALUE">
                      <a:rPr lang="en-US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691-4D64-A7BD-F96D5A53C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 (2)'!$A$2:$A$8</c:f>
              <c:strCache>
                <c:ptCount val="7"/>
                <c:pt idx="0">
                  <c:v>CURSO TÉCNICO</c:v>
                </c:pt>
                <c:pt idx="1">
                  <c:v>ENFERMAGEM</c:v>
                </c:pt>
                <c:pt idx="2">
                  <c:v>FARMÁCIA</c:v>
                </c:pt>
                <c:pt idx="3">
                  <c:v>FISIOTERAPIA</c:v>
                </c:pt>
                <c:pt idx="4">
                  <c:v>MEDICINA</c:v>
                </c:pt>
                <c:pt idx="5">
                  <c:v>OUTROS</c:v>
                </c:pt>
                <c:pt idx="6">
                  <c:v>NUTRIÇÃO</c:v>
                </c:pt>
              </c:strCache>
            </c:strRef>
          </c:cat>
          <c:val>
            <c:numRef>
              <c:f>'Sheet 1 (2)'!$B$2:$B$8</c:f>
              <c:numCache>
                <c:formatCode>General</c:formatCode>
                <c:ptCount val="7"/>
                <c:pt idx="0">
                  <c:v>39</c:v>
                </c:pt>
                <c:pt idx="1">
                  <c:v>291</c:v>
                </c:pt>
                <c:pt idx="2">
                  <c:v>46</c:v>
                </c:pt>
                <c:pt idx="3">
                  <c:v>28</c:v>
                </c:pt>
                <c:pt idx="4">
                  <c:v>838</c:v>
                </c:pt>
                <c:pt idx="5">
                  <c:v>28</c:v>
                </c:pt>
                <c:pt idx="6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691-4D64-A7BD-F96D5A53C5C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 1 (2)'!$A$2:$A$20</c:f>
              <c:strCache>
                <c:ptCount val="19"/>
                <c:pt idx="0">
                  <c:v>ANÁLISES CLÍNICAS</c:v>
                </c:pt>
                <c:pt idx="1">
                  <c:v>ODONTOLOGIA RESTAURADORA</c:v>
                </c:pt>
                <c:pt idx="2">
                  <c:v>PSICOLOGIA</c:v>
                </c:pt>
                <c:pt idx="3">
                  <c:v>FARMÁCIA</c:v>
                </c:pt>
                <c:pt idx="4">
                  <c:v>FARMACOLOGIA</c:v>
                </c:pt>
                <c:pt idx="5">
                  <c:v>TERAPIA OCUPACIONAL</c:v>
                </c:pt>
                <c:pt idx="6">
                  <c:v>SERVIÇO SOCIAL - LITORAL</c:v>
                </c:pt>
                <c:pt idx="7">
                  <c:v>MEDICINA INTEGRADA</c:v>
                </c:pt>
                <c:pt idx="8">
                  <c:v>ESTOMATOLOGIA</c:v>
                </c:pt>
                <c:pt idx="9">
                  <c:v>NUTRIÇÃO</c:v>
                </c:pt>
                <c:pt idx="10">
                  <c:v>MEDICINA FORENSE E PSIQUIATRIA</c:v>
                </c:pt>
                <c:pt idx="11">
                  <c:v>OFTALMOLOGIA E OTORRINOLARINGOLOGIA</c:v>
                </c:pt>
                <c:pt idx="12">
                  <c:v>PATOLOGIA MÉDICA</c:v>
                </c:pt>
                <c:pt idx="13">
                  <c:v>ENFERMAGEM</c:v>
                </c:pt>
                <c:pt idx="14">
                  <c:v>SAÚDE COLETIVA</c:v>
                </c:pt>
                <c:pt idx="15">
                  <c:v>TOCOGINECOLOGIA</c:v>
                </c:pt>
                <c:pt idx="16">
                  <c:v>PEDIATRIA</c:v>
                </c:pt>
                <c:pt idx="17">
                  <c:v>CIRURGIA</c:v>
                </c:pt>
                <c:pt idx="18">
                  <c:v>CLÍNICA MÉDICA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42-4A63-9BDA-1DFEC3A291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42-4A63-9BDA-1DFEC3A291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42-4A63-9BDA-1DFEC3A291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42-4A63-9BDA-1DFEC3A291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342-4A63-9BDA-1DFEC3A291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342-4A63-9BDA-1DFEC3A2913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342-4A63-9BDA-1DFEC3A2913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342-4A63-9BDA-1DFEC3A2913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342-4A63-9BDA-1DFEC3A2913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342-4A63-9BDA-1DFEC3A2913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342-4A63-9BDA-1DFEC3A291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 (2)'!$A$2:$A$20</c:f>
              <c:strCache>
                <c:ptCount val="19"/>
                <c:pt idx="0">
                  <c:v>ANÁLISES CLÍNICAS</c:v>
                </c:pt>
                <c:pt idx="1">
                  <c:v>ODONTOLOGIA RESTAURADORA</c:v>
                </c:pt>
                <c:pt idx="2">
                  <c:v>PSICOLOGIA</c:v>
                </c:pt>
                <c:pt idx="3">
                  <c:v>FARMÁCIA</c:v>
                </c:pt>
                <c:pt idx="4">
                  <c:v>FARMACOLOGIA</c:v>
                </c:pt>
                <c:pt idx="5">
                  <c:v>TERAPIA OCUPACIONAL</c:v>
                </c:pt>
                <c:pt idx="6">
                  <c:v>SERVIÇO SOCIAL - LITORAL</c:v>
                </c:pt>
                <c:pt idx="7">
                  <c:v>MEDICINA INTEGRADA</c:v>
                </c:pt>
                <c:pt idx="8">
                  <c:v>ESTOMATOLOGIA</c:v>
                </c:pt>
                <c:pt idx="9">
                  <c:v>NUTRIÇÃO</c:v>
                </c:pt>
                <c:pt idx="10">
                  <c:v>MEDICINA FORENSE E PSIQUIATRIA</c:v>
                </c:pt>
                <c:pt idx="11">
                  <c:v>OFTALMOLOGIA E OTORRINOLARINGOLOGIA</c:v>
                </c:pt>
                <c:pt idx="12">
                  <c:v>PATOLOGIA MÉDICA</c:v>
                </c:pt>
                <c:pt idx="13">
                  <c:v>ENFERMAGEM</c:v>
                </c:pt>
                <c:pt idx="14">
                  <c:v>SAÚDE COLETIVA</c:v>
                </c:pt>
                <c:pt idx="15">
                  <c:v>TOCOGINECOLOGIA</c:v>
                </c:pt>
                <c:pt idx="16">
                  <c:v>PEDIATRIA</c:v>
                </c:pt>
                <c:pt idx="17">
                  <c:v>CIRURGIA</c:v>
                </c:pt>
                <c:pt idx="18">
                  <c:v>CLÍNICA MÉDICA</c:v>
                </c:pt>
              </c:strCache>
            </c:strRef>
          </c:cat>
          <c:val>
            <c:numRef>
              <c:f>'Sheet 1 (2)'!$B$2:$B$20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13</c:v>
                </c:pt>
                <c:pt idx="12">
                  <c:v>13</c:v>
                </c:pt>
                <c:pt idx="13">
                  <c:v>21</c:v>
                </c:pt>
                <c:pt idx="14">
                  <c:v>23</c:v>
                </c:pt>
                <c:pt idx="15">
                  <c:v>27</c:v>
                </c:pt>
                <c:pt idx="16">
                  <c:v>31</c:v>
                </c:pt>
                <c:pt idx="17">
                  <c:v>41</c:v>
                </c:pt>
                <c:pt idx="1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342-4A63-9BDA-1DFEC3A29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6879264"/>
        <c:axId val="1456881760"/>
      </c:barChart>
      <c:valAx>
        <c:axId val="145688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6879264"/>
        <c:crosses val="autoZero"/>
        <c:crossBetween val="between"/>
      </c:valAx>
      <c:catAx>
        <c:axId val="145687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688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'Sheet 1 (2)'!$B$1</c:f>
              <c:strCache>
                <c:ptCount val="1"/>
                <c:pt idx="0">
                  <c:v>Frequência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F3C-4194-83B9-6F8EF0C8C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F3C-4194-83B9-6F8EF0C8C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F3C-4194-83B9-6F8EF0C8C1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F3C-4194-83B9-6F8EF0C8C1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F3C-4194-83B9-6F8EF0C8C1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F3C-4194-83B9-6F8EF0C8C1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F3C-4194-83B9-6F8EF0C8C1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F3C-4194-83B9-6F8EF0C8C15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F3C-4194-83B9-6F8EF0C8C15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F3C-4194-83B9-6F8EF0C8C15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F3C-4194-83B9-6F8EF0C8C156}"/>
              </c:ext>
            </c:extLst>
          </c:dPt>
          <c:dLbls>
            <c:dLbl>
              <c:idx val="0"/>
              <c:layout>
                <c:manualLayout>
                  <c:x val="-1.2441679626749649E-2"/>
                  <c:y val="-1.5686274509803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7AF2D0-8584-407C-BDDB-4497AA4461D6}" type="CATEGORYNAM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/>
                      </a:pPr>
                      <a:t>[NOME DA CATEGORIA]</a:t>
                    </a:fld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S:</a:t>
                    </a:r>
                    <a:r>
                      <a:rPr lang="en-US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fld id="{776547BF-32D4-4B3D-B351-CF52E4E40607}" type="VALUE">
                      <a:rPr lang="en-US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/>
                      </a:pPr>
                      <a:t>[VALOR]</a:t>
                    </a:fld>
                    <a:endParaRPr lang="en-US" baseline="0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C-4194-83B9-6F8EF0C8C156}"/>
                </c:ext>
              </c:extLst>
            </c:dLbl>
            <c:dLbl>
              <c:idx val="1"/>
              <c:layout>
                <c:manualLayout>
                  <c:x val="2.6997717971446355E-2"/>
                  <c:y val="2.1960784313725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3DC97D-3EFB-4DCC-BE56-C331B113EC8C}" type="CATEGORYNAME"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</a:t>
                    </a:r>
                    <a:r>
                      <a:rPr lang="en-US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: </a:t>
                    </a:r>
                    <a:fld id="{A8CCE53C-A84D-4639-9533-EE580E190DA1}" type="VALUE">
                      <a:rPr lang="en-US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C-4194-83B9-6F8EF0C8C156}"/>
                </c:ext>
              </c:extLst>
            </c:dLbl>
            <c:dLbl>
              <c:idx val="2"/>
              <c:layout>
                <c:manualLayout>
                  <c:x val="7.257646448937235E-3"/>
                  <c:y val="-3.4509803921568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3D046C-1845-4037-8CB1-FF6662513823}" type="CATEGORYNAME">
                      <a:rPr lang="en-US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S</a:t>
                    </a:r>
                    <a:r>
                      <a:rPr lang="en-US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: 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C-4194-83B9-6F8EF0C8C156}"/>
                </c:ext>
              </c:extLst>
            </c:dLbl>
            <c:dLbl>
              <c:idx val="3"/>
              <c:layout>
                <c:manualLayout>
                  <c:x val="0.14722654224987039"/>
                  <c:y val="-1.88235294117647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5952F1-A98B-4D44-94B3-8E44E2D446E3}" type="CATEGORYNAME">
                      <a:rPr lang="en-US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: </a:t>
                    </a:r>
                    <a:fld id="{F4B73A4B-0EE0-423E-95FA-B0310FF2E7A6}" type="VALUE">
                      <a:rPr lang="en-US" baseline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F3C-4194-83B9-6F8EF0C8C156}"/>
                </c:ext>
              </c:extLst>
            </c:dLbl>
            <c:dLbl>
              <c:idx val="4"/>
              <c:layout>
                <c:manualLayout>
                  <c:x val="1.7625712804561874E-2"/>
                  <c:y val="4.0784313725490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234876-5A13-4A98-8DD3-220C2B466517}" type="CATEGORYNAME">
                      <a:rPr lang="en-US" sz="14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sz="1400" baseline="0"/>
                      <a:t>: </a:t>
                    </a:r>
                    <a:fld id="{7195768E-879B-4AC9-90E7-DA02962D9303}" type="VALUE">
                      <a:rPr lang="en-US" sz="1400" baseline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3C-4194-83B9-6F8EF0C8C156}"/>
                </c:ext>
              </c:extLst>
            </c:dLbl>
            <c:dLbl>
              <c:idx val="5"/>
              <c:layout>
                <c:manualLayout>
                  <c:x val="-2.177293934681182E-2"/>
                  <c:y val="5.0196078431372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F180BA-E3CB-40BD-92AF-D8BE13ED6A36}" type="CATEGORYNAME">
                      <a:rPr lang="en-US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: </a:t>
                    </a:r>
                    <a:fld id="{CA7C7CCE-B5B1-4A77-9786-37520A2A2481}" type="VALUE">
                      <a:rPr lang="en-US" baseline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F3C-4194-83B9-6F8EF0C8C156}"/>
                </c:ext>
              </c:extLst>
            </c:dLbl>
            <c:dLbl>
              <c:idx val="6"/>
              <c:layout>
                <c:manualLayout>
                  <c:x val="-1.9699326075686883E-2"/>
                  <c:y val="1.5686274509803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6D5F85-6AB2-4D4F-B23C-E27A4734F7D6}" type="CATEGORYNAME">
                      <a:rPr lang="en-US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: </a:t>
                    </a:r>
                    <a:fld id="{84D24785-6075-4900-B94C-76FFE7AD9739}" type="VALUE">
                      <a:rPr lang="en-US" baseline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F3C-4194-83B9-6F8EF0C8C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 (2)'!$A$2:$A$8</c:f>
              <c:strCache>
                <c:ptCount val="3"/>
                <c:pt idx="0">
                  <c:v>CURSO</c:v>
                </c:pt>
                <c:pt idx="1">
                  <c:v>EVENTO</c:v>
                </c:pt>
                <c:pt idx="2">
                  <c:v>PROJETO</c:v>
                </c:pt>
              </c:strCache>
            </c:strRef>
          </c:cat>
          <c:val>
            <c:numRef>
              <c:f>'Sheet 1 (2)'!$B$2:$B$8</c:f>
              <c:numCache>
                <c:formatCode>General</c:formatCode>
                <c:ptCount val="7"/>
                <c:pt idx="0">
                  <c:v>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F3C-4194-83B9-6F8EF0C8C15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D73E7-9BD1-4795-A5BB-7BB5A0CC7FE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2CF36F-153A-4999-A296-312879D378FC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400" dirty="0"/>
            <a:t>Gerência de Atenção à Saúde </a:t>
          </a:r>
        </a:p>
      </dgm:t>
    </dgm:pt>
    <dgm:pt modelId="{9B0A5925-9D68-42B3-8021-025150838EFF}" type="parTrans" cxnId="{CC86218A-2CAA-4639-85AC-9ACA74559DAA}">
      <dgm:prSet/>
      <dgm:spPr/>
      <dgm:t>
        <a:bodyPr/>
        <a:lstStyle/>
        <a:p>
          <a:endParaRPr lang="pt-BR"/>
        </a:p>
      </dgm:t>
    </dgm:pt>
    <dgm:pt modelId="{B71E343B-23FE-497F-B7BC-3752CFDB732D}" type="sibTrans" cxnId="{CC86218A-2CAA-4639-85AC-9ACA74559DAA}">
      <dgm:prSet/>
      <dgm:spPr/>
      <dgm:t>
        <a:bodyPr/>
        <a:lstStyle/>
        <a:p>
          <a:endParaRPr lang="pt-BR"/>
        </a:p>
      </dgm:t>
    </dgm:pt>
    <dgm:pt modelId="{16E855B4-3598-400E-917C-F4DAE61BD6A4}">
      <dgm:prSet phldrT="[Texto]" custT="1"/>
      <dgm:spPr>
        <a:solidFill>
          <a:schemeClr val="accent1">
            <a:lumMod val="75000"/>
          </a:schemeClr>
        </a:solidFill>
      </dgm:spPr>
      <dgm:t>
        <a:bodyPr vert="horz"/>
        <a:lstStyle/>
        <a:p>
          <a:r>
            <a:rPr lang="pt-BR" sz="1100" dirty="0"/>
            <a:t>Divisão de Apoio Diagnóstico e Terapêutico</a:t>
          </a:r>
        </a:p>
      </dgm:t>
    </dgm:pt>
    <dgm:pt modelId="{5BE7A620-69CA-400B-9E0C-CC591FEA6B05}" type="parTrans" cxnId="{12D8EF80-0C4B-4590-8573-D53ECA58F9DB}">
      <dgm:prSet/>
      <dgm:spPr/>
      <dgm:t>
        <a:bodyPr/>
        <a:lstStyle/>
        <a:p>
          <a:endParaRPr lang="pt-BR"/>
        </a:p>
      </dgm:t>
    </dgm:pt>
    <dgm:pt modelId="{EEAE2317-7A48-4372-9359-60698108C7A9}" type="sibTrans" cxnId="{12D8EF80-0C4B-4590-8573-D53ECA58F9DB}">
      <dgm:prSet/>
      <dgm:spPr/>
      <dgm:t>
        <a:bodyPr/>
        <a:lstStyle/>
        <a:p>
          <a:endParaRPr lang="pt-BR"/>
        </a:p>
      </dgm:t>
    </dgm:pt>
    <dgm:pt modelId="{2A43542F-C4F5-4984-8120-BEAC4ABA1788}">
      <dgm:prSet phldrT="[Texto]" custT="1"/>
      <dgm:spPr>
        <a:solidFill>
          <a:srgbClr val="549E39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Divisão de Enfermagem</a:t>
          </a:r>
        </a:p>
      </dgm:t>
    </dgm:pt>
    <dgm:pt modelId="{CA8B94DE-AB64-4FF4-837C-8CB42F6BC480}" type="parTrans" cxnId="{1AFFFD94-F81C-467A-A4D3-CC650950CE68}">
      <dgm:prSet/>
      <dgm:spPr/>
      <dgm:t>
        <a:bodyPr/>
        <a:lstStyle/>
        <a:p>
          <a:endParaRPr lang="pt-BR"/>
        </a:p>
      </dgm:t>
    </dgm:pt>
    <dgm:pt modelId="{9D5E6EE3-0468-4B32-B25F-56C7802CF003}" type="sibTrans" cxnId="{1AFFFD94-F81C-467A-A4D3-CC650950CE68}">
      <dgm:prSet/>
      <dgm:spPr/>
      <dgm:t>
        <a:bodyPr/>
        <a:lstStyle/>
        <a:p>
          <a:endParaRPr lang="pt-BR"/>
        </a:p>
      </dgm:t>
    </dgm:pt>
    <dgm:pt modelId="{4C675ABA-625E-49BD-9B8B-B945F8FBDD06}">
      <dgm:prSet phldrT="[Texto]" custT="1"/>
      <dgm:spPr>
        <a:solidFill>
          <a:srgbClr val="549E39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Divisão Médica</a:t>
          </a:r>
        </a:p>
      </dgm:t>
    </dgm:pt>
    <dgm:pt modelId="{9099267F-E24C-4696-900D-2C34F041238E}" type="parTrans" cxnId="{84BC85BB-E964-44BD-8197-D9636DC0DE8E}">
      <dgm:prSet/>
      <dgm:spPr/>
      <dgm:t>
        <a:bodyPr/>
        <a:lstStyle/>
        <a:p>
          <a:endParaRPr lang="pt-BR"/>
        </a:p>
      </dgm:t>
    </dgm:pt>
    <dgm:pt modelId="{408008A5-3CC2-49E0-BB10-6B2BA376F46C}" type="sibTrans" cxnId="{84BC85BB-E964-44BD-8197-D9636DC0DE8E}">
      <dgm:prSet/>
      <dgm:spPr/>
      <dgm:t>
        <a:bodyPr/>
        <a:lstStyle/>
        <a:p>
          <a:endParaRPr lang="pt-BR"/>
        </a:p>
      </dgm:t>
    </dgm:pt>
    <dgm:pt modelId="{544D0898-928A-4CB2-8A2D-2186D4378745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Diagnósticos Especializados</a:t>
          </a:r>
        </a:p>
      </dgm:t>
    </dgm:pt>
    <dgm:pt modelId="{F0242010-E743-4456-A8A8-4819FDD235EA}" type="parTrans" cxnId="{4072B12D-0502-450E-BA49-4FB8E16D2F8C}">
      <dgm:prSet/>
      <dgm:spPr/>
      <dgm:t>
        <a:bodyPr/>
        <a:lstStyle/>
        <a:p>
          <a:endParaRPr lang="pt-BR"/>
        </a:p>
      </dgm:t>
    </dgm:pt>
    <dgm:pt modelId="{A6805792-F1CC-4051-8412-8D5F184BC8A3}" type="sibTrans" cxnId="{4072B12D-0502-450E-BA49-4FB8E16D2F8C}">
      <dgm:prSet/>
      <dgm:spPr/>
      <dgm:t>
        <a:bodyPr/>
        <a:lstStyle/>
        <a:p>
          <a:endParaRPr lang="pt-BR"/>
        </a:p>
      </dgm:t>
    </dgm:pt>
    <dgm:pt modelId="{D62035FF-48DB-4131-9767-64F115E8E8E8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do Sistema </a:t>
          </a:r>
          <a:r>
            <a:rPr lang="pt-BR" sz="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Neurológico</a:t>
          </a:r>
        </a:p>
      </dgm:t>
    </dgm:pt>
    <dgm:pt modelId="{8B4A27CF-5686-42C2-88FB-6054ADD89AD2}" type="parTrans" cxnId="{CD5640BD-764D-497A-A398-9D63576496AD}">
      <dgm:prSet/>
      <dgm:spPr/>
      <dgm:t>
        <a:bodyPr/>
        <a:lstStyle/>
        <a:p>
          <a:endParaRPr lang="pt-BR"/>
        </a:p>
      </dgm:t>
    </dgm:pt>
    <dgm:pt modelId="{2AF22A8B-BD3A-4B23-9E73-1D71F1EB9244}" type="sibTrans" cxnId="{CD5640BD-764D-497A-A398-9D63576496AD}">
      <dgm:prSet/>
      <dgm:spPr/>
      <dgm:t>
        <a:bodyPr/>
        <a:lstStyle/>
        <a:p>
          <a:endParaRPr lang="pt-BR"/>
        </a:p>
      </dgm:t>
    </dgm:pt>
    <dgm:pt modelId="{9AB2408C-C489-4F4E-A269-F51B516A854F}">
      <dgm:prSet phldrT="[Texto]" custT="1"/>
      <dgm:spPr>
        <a:solidFill>
          <a:srgbClr val="549E39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Divisão de Gestão do Cuidado</a:t>
          </a:r>
        </a:p>
      </dgm:t>
    </dgm:pt>
    <dgm:pt modelId="{B3954F92-FE27-49C6-ABAA-FD634214C67C}" type="parTrans" cxnId="{6B7C0CF6-6A3A-47AF-8351-9699B41DF589}">
      <dgm:prSet/>
      <dgm:spPr/>
      <dgm:t>
        <a:bodyPr/>
        <a:lstStyle/>
        <a:p>
          <a:endParaRPr lang="pt-BR"/>
        </a:p>
      </dgm:t>
    </dgm:pt>
    <dgm:pt modelId="{CFE17FB6-017F-4FFB-81A6-3AE9B0FA6653}" type="sibTrans" cxnId="{6B7C0CF6-6A3A-47AF-8351-9699B41DF589}">
      <dgm:prSet/>
      <dgm:spPr/>
      <dgm:t>
        <a:bodyPr/>
        <a:lstStyle/>
        <a:p>
          <a:endParaRPr lang="pt-BR"/>
        </a:p>
      </dgm:t>
    </dgm:pt>
    <dgm:pt modelId="{FADACB9A-241C-42B7-87A4-BD709304230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 vert="horz"/>
        <a:lstStyle/>
        <a:p>
          <a:r>
            <a:rPr lang="pt-BR" sz="1100" dirty="0">
              <a:solidFill>
                <a:schemeClr val="accent1">
                  <a:lumMod val="75000"/>
                </a:schemeClr>
              </a:solidFill>
            </a:rPr>
            <a:t>Setor de Farmácia Hospitalar</a:t>
          </a:r>
        </a:p>
      </dgm:t>
    </dgm:pt>
    <dgm:pt modelId="{0A7337E7-F084-4837-88A5-978C2864C342}" type="parTrans" cxnId="{DC282B44-A8B1-4BF1-BA83-194C52567564}">
      <dgm:prSet/>
      <dgm:spPr/>
      <dgm:t>
        <a:bodyPr/>
        <a:lstStyle/>
        <a:p>
          <a:endParaRPr lang="pt-BR"/>
        </a:p>
      </dgm:t>
    </dgm:pt>
    <dgm:pt modelId="{3C07D865-40AE-4F1F-B650-4EF1A4601346}" type="sibTrans" cxnId="{DC282B44-A8B1-4BF1-BA83-194C52567564}">
      <dgm:prSet/>
      <dgm:spPr/>
      <dgm:t>
        <a:bodyPr/>
        <a:lstStyle/>
        <a:p>
          <a:endParaRPr lang="pt-BR"/>
        </a:p>
      </dgm:t>
    </dgm:pt>
    <dgm:pt modelId="{B91FFA50-19DE-4787-8881-DDCFC22AB6AC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Apoio à Gestão em Enfermagem </a:t>
          </a:r>
          <a:r>
            <a:rPr lang="pt-BR" sz="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</a:t>
          </a:r>
          <a:endParaRPr lang="pt-BR" sz="8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33885A9-61CD-4787-8A88-BF9E216B03A8}" type="parTrans" cxnId="{0226F225-F09C-4BA1-98E9-1BCE08149FEC}">
      <dgm:prSet/>
      <dgm:spPr/>
      <dgm:t>
        <a:bodyPr/>
        <a:lstStyle/>
        <a:p>
          <a:endParaRPr lang="pt-BR"/>
        </a:p>
      </dgm:t>
    </dgm:pt>
    <dgm:pt modelId="{85D07E03-5D12-4B0C-9CB9-9B1340B309FC}" type="sibTrans" cxnId="{0226F225-F09C-4BA1-98E9-1BCE08149FEC}">
      <dgm:prSet/>
      <dgm:spPr/>
      <dgm:t>
        <a:bodyPr/>
        <a:lstStyle/>
        <a:p>
          <a:endParaRPr lang="pt-BR"/>
        </a:p>
      </dgm:t>
    </dgm:pt>
    <dgm:pt modelId="{7BBB3381-41EA-4EB9-8C91-8ADDC86295BD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r>
            <a:rPr lang="pt-BR" sz="800" dirty="0">
              <a:solidFill>
                <a:schemeClr val="tx1"/>
              </a:solidFill>
            </a:rPr>
            <a:t>Unidade de Farmácia Clínica</a:t>
          </a:r>
        </a:p>
      </dgm:t>
    </dgm:pt>
    <dgm:pt modelId="{071F0B86-2757-4D2E-9456-761D00BFA027}" type="parTrans" cxnId="{336C6C2A-4425-4C85-9ED6-C722186943E0}">
      <dgm:prSet/>
      <dgm:spPr/>
      <dgm:t>
        <a:bodyPr/>
        <a:lstStyle/>
        <a:p>
          <a:endParaRPr lang="pt-BR"/>
        </a:p>
      </dgm:t>
    </dgm:pt>
    <dgm:pt modelId="{9A85D064-3F49-4B19-9B18-015545BA5FEF}" type="sibTrans" cxnId="{336C6C2A-4425-4C85-9ED6-C722186943E0}">
      <dgm:prSet/>
      <dgm:spPr/>
      <dgm:t>
        <a:bodyPr/>
        <a:lstStyle/>
        <a:p>
          <a:endParaRPr lang="pt-BR"/>
        </a:p>
      </dgm:t>
    </dgm:pt>
    <dgm:pt modelId="{A2DF0AAE-E414-4112-BA2C-717A1B35C27A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Banco de Sangue</a:t>
          </a:r>
        </a:p>
      </dgm:t>
    </dgm:pt>
    <dgm:pt modelId="{96A7AA90-6EE7-4282-9D66-581E687B44D9}" type="parTrans" cxnId="{031B0C7E-B7F2-4408-A50C-A92783D2E1F9}">
      <dgm:prSet/>
      <dgm:spPr/>
      <dgm:t>
        <a:bodyPr/>
        <a:lstStyle/>
        <a:p>
          <a:endParaRPr lang="pt-BR"/>
        </a:p>
      </dgm:t>
    </dgm:pt>
    <dgm:pt modelId="{F1318CCE-F710-4D7C-8CD1-D83788D4DD99}" type="sibTrans" cxnId="{031B0C7E-B7F2-4408-A50C-A92783D2E1F9}">
      <dgm:prSet/>
      <dgm:spPr/>
      <dgm:t>
        <a:bodyPr/>
        <a:lstStyle/>
        <a:p>
          <a:endParaRPr lang="pt-BR"/>
        </a:p>
      </dgm:t>
    </dgm:pt>
    <dgm:pt modelId="{6C34503D-EE75-4CA9-A584-5A9BE93A6947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Diagnóstico por Imagem</a:t>
          </a:r>
        </a:p>
      </dgm:t>
    </dgm:pt>
    <dgm:pt modelId="{8B49BE9F-28A6-4FC3-82B3-E37E91E62211}" type="parTrans" cxnId="{88C0CC41-D2AF-433B-9FE6-D8C504B3CD2D}">
      <dgm:prSet/>
      <dgm:spPr/>
      <dgm:t>
        <a:bodyPr/>
        <a:lstStyle/>
        <a:p>
          <a:endParaRPr lang="pt-BR"/>
        </a:p>
      </dgm:t>
    </dgm:pt>
    <dgm:pt modelId="{AFA2A409-6DA9-4EC6-8680-E8F6F42ADA51}" type="sibTrans" cxnId="{88C0CC41-D2AF-433B-9FE6-D8C504B3CD2D}">
      <dgm:prSet/>
      <dgm:spPr/>
      <dgm:t>
        <a:bodyPr/>
        <a:lstStyle/>
        <a:p>
          <a:endParaRPr lang="pt-BR"/>
        </a:p>
      </dgm:t>
    </dgm:pt>
    <dgm:pt modelId="{612E809C-B02E-406D-A3E8-EF1677D5700F}">
      <dgm:prSet phldrT="[Texto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de Apoio Diagnóstico</a:t>
          </a:r>
        </a:p>
      </dgm:t>
    </dgm:pt>
    <dgm:pt modelId="{0790D4C4-6301-45B1-BB1C-9481449626DD}" type="sibTrans" cxnId="{7F39335D-FC5A-4E66-89AB-E1F93DC5E544}">
      <dgm:prSet/>
      <dgm:spPr/>
      <dgm:t>
        <a:bodyPr/>
        <a:lstStyle/>
        <a:p>
          <a:endParaRPr lang="pt-BR"/>
        </a:p>
      </dgm:t>
    </dgm:pt>
    <dgm:pt modelId="{0D3A7E86-CE6D-4DE6-A15F-488C6DE37B01}" type="parTrans" cxnId="{7F39335D-FC5A-4E66-89AB-E1F93DC5E544}">
      <dgm:prSet/>
      <dgm:spPr/>
      <dgm:t>
        <a:bodyPr/>
        <a:lstStyle/>
        <a:p>
          <a:endParaRPr lang="pt-BR"/>
        </a:p>
      </dgm:t>
    </dgm:pt>
    <dgm:pt modelId="{48DA42C3-AA7C-42B6-AB67-D6209CAFFFD5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Urgência e Emergência </a:t>
          </a:r>
        </a:p>
      </dgm:t>
    </dgm:pt>
    <dgm:pt modelId="{5C3A76F2-CA86-440B-A0C9-4A0036987CE4}" type="parTrans" cxnId="{88E2A0BF-F3E6-4412-B573-36F12B92D302}">
      <dgm:prSet/>
      <dgm:spPr/>
      <dgm:t>
        <a:bodyPr/>
        <a:lstStyle/>
        <a:p>
          <a:endParaRPr lang="pt-BR"/>
        </a:p>
      </dgm:t>
    </dgm:pt>
    <dgm:pt modelId="{74BED74C-8901-4085-9B6B-216B619E8B9A}" type="sibTrans" cxnId="{88E2A0BF-F3E6-4412-B573-36F12B92D302}">
      <dgm:prSet/>
      <dgm:spPr/>
      <dgm:t>
        <a:bodyPr/>
        <a:lstStyle/>
        <a:p>
          <a:endParaRPr lang="pt-BR"/>
        </a:p>
      </dgm:t>
    </dgm:pt>
    <dgm:pt modelId="{EA8765F2-07A8-4302-9E70-55045183FEF0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Terapia Intensiva Adul</a:t>
          </a:r>
          <a:r>
            <a:rPr lang="pt-BR" sz="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to</a:t>
          </a:r>
        </a:p>
      </dgm:t>
    </dgm:pt>
    <dgm:pt modelId="{91E6B94F-FF9D-4CCE-96F6-48508A2B84F6}" type="parTrans" cxnId="{50F82EC6-3B5B-40AC-A410-82CD19B2ACE6}">
      <dgm:prSet/>
      <dgm:spPr/>
      <dgm:t>
        <a:bodyPr/>
        <a:lstStyle/>
        <a:p>
          <a:endParaRPr lang="pt-BR"/>
        </a:p>
      </dgm:t>
    </dgm:pt>
    <dgm:pt modelId="{04B8EDF7-5611-4E03-B777-04F5F741C354}" type="sibTrans" cxnId="{50F82EC6-3B5B-40AC-A410-82CD19B2ACE6}">
      <dgm:prSet/>
      <dgm:spPr/>
      <dgm:t>
        <a:bodyPr/>
        <a:lstStyle/>
        <a:p>
          <a:endParaRPr lang="pt-BR"/>
        </a:p>
      </dgm:t>
    </dgm:pt>
    <dgm:pt modelId="{8FA6696E-592F-43E3-B966-084CDEF8EF41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</a:t>
          </a: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hematologia e </a:t>
          </a: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Oncologia</a:t>
          </a:r>
        </a:p>
      </dgm:t>
    </dgm:pt>
    <dgm:pt modelId="{C76F88FB-23D6-4CF8-BEC5-18F93A9EB6DC}" type="parTrans" cxnId="{F746101B-09E9-4BDC-88DA-D8226F9D3EA7}">
      <dgm:prSet/>
      <dgm:spPr/>
      <dgm:t>
        <a:bodyPr/>
        <a:lstStyle/>
        <a:p>
          <a:endParaRPr lang="pt-BR"/>
        </a:p>
      </dgm:t>
    </dgm:pt>
    <dgm:pt modelId="{FCFE9C30-74D4-4BAB-8D13-075AF01CF721}" type="sibTrans" cxnId="{F746101B-09E9-4BDC-88DA-D8226F9D3EA7}">
      <dgm:prSet/>
      <dgm:spPr/>
      <dgm:t>
        <a:bodyPr/>
        <a:lstStyle/>
        <a:p>
          <a:endParaRPr lang="pt-BR"/>
        </a:p>
      </dgm:t>
    </dgm:pt>
    <dgm:pt modelId="{179F4415-2FE6-43F0-B892-892EDFF477C5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</a:t>
          </a:r>
          <a:r>
            <a:rPr lang="pt-BR" sz="900" kern="120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Sistema Neuro-Músculo-Esquelético </a:t>
          </a:r>
          <a:endParaRPr lang="pt-BR" sz="9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4B32633-3799-4CC0-A219-EC6CD879AB6B}" type="parTrans" cxnId="{F8A9E239-9CB2-4B2D-93B6-A12D0569521C}">
      <dgm:prSet/>
      <dgm:spPr/>
      <dgm:t>
        <a:bodyPr/>
        <a:lstStyle/>
        <a:p>
          <a:endParaRPr lang="pt-BR"/>
        </a:p>
      </dgm:t>
    </dgm:pt>
    <dgm:pt modelId="{76883802-B775-4663-A16E-C1DFCCBD9F4F}" type="sibTrans" cxnId="{F8A9E239-9CB2-4B2D-93B6-A12D0569521C}">
      <dgm:prSet/>
      <dgm:spPr/>
      <dgm:t>
        <a:bodyPr/>
        <a:lstStyle/>
        <a:p>
          <a:endParaRPr lang="pt-BR"/>
        </a:p>
      </dgm:t>
    </dgm:pt>
    <dgm:pt modelId="{F2837CD1-DCC4-4FCC-B829-8DE2CF1ADFE5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Análises Clínicas e Anatomia Patológica</a:t>
          </a:r>
        </a:p>
      </dgm:t>
    </dgm:pt>
    <dgm:pt modelId="{D6C62837-87BA-46C5-AF84-14F2542D9C1E}" type="parTrans" cxnId="{B0E72634-6E63-4877-8966-D7CAD8E623B8}">
      <dgm:prSet/>
      <dgm:spPr/>
      <dgm:t>
        <a:bodyPr/>
        <a:lstStyle/>
        <a:p>
          <a:endParaRPr lang="pt-BR"/>
        </a:p>
      </dgm:t>
    </dgm:pt>
    <dgm:pt modelId="{24131E72-6FC1-464A-BB41-7983A54DBEB5}" type="sibTrans" cxnId="{B0E72634-6E63-4877-8966-D7CAD8E623B8}">
      <dgm:prSet/>
      <dgm:spPr/>
      <dgm:t>
        <a:bodyPr/>
        <a:lstStyle/>
        <a:p>
          <a:endParaRPr lang="pt-BR"/>
        </a:p>
      </dgm:t>
    </dgm:pt>
    <dgm:pt modelId="{3FF3E1DB-3842-4578-ACF7-7392B7B51A3C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Especialidades </a:t>
          </a:r>
          <a:r>
            <a:rPr lang="pt-B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Clínicas </a:t>
          </a:r>
          <a:endParaRPr lang="pt-BR" sz="9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1CAD7D3E-94A2-44CD-A5C0-8C512AD99E2E}" type="parTrans" cxnId="{9A6525BD-FD97-44A9-AC62-D3458E892E27}">
      <dgm:prSet/>
      <dgm:spPr/>
      <dgm:t>
        <a:bodyPr/>
        <a:lstStyle/>
        <a:p>
          <a:endParaRPr lang="pt-BR"/>
        </a:p>
      </dgm:t>
    </dgm:pt>
    <dgm:pt modelId="{295C2919-E6F5-4453-A78E-8F18CBCA0F4B}" type="sibTrans" cxnId="{9A6525BD-FD97-44A9-AC62-D3458E892E27}">
      <dgm:prSet/>
      <dgm:spPr/>
      <dgm:t>
        <a:bodyPr/>
        <a:lstStyle/>
        <a:p>
          <a:endParaRPr lang="pt-BR"/>
        </a:p>
      </dgm:t>
    </dgm:pt>
    <dgm:pt modelId="{17FA9D14-7B5D-40E3-82F1-5F1773A1F56C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Clínica Médica</a:t>
          </a:r>
        </a:p>
      </dgm:t>
    </dgm:pt>
    <dgm:pt modelId="{D20F4562-6C5C-43AA-9AFB-F3D853EA94F6}" type="parTrans" cxnId="{72BBB5A2-1B1F-4C8E-BDE4-871465FF1EF0}">
      <dgm:prSet/>
      <dgm:spPr/>
      <dgm:t>
        <a:bodyPr/>
        <a:lstStyle/>
        <a:p>
          <a:endParaRPr lang="pt-BR"/>
        </a:p>
      </dgm:t>
    </dgm:pt>
    <dgm:pt modelId="{A53FD195-B1DC-4206-871E-D541DE529798}" type="sibTrans" cxnId="{72BBB5A2-1B1F-4C8E-BDE4-871465FF1EF0}">
      <dgm:prSet/>
      <dgm:spPr/>
      <dgm:t>
        <a:bodyPr/>
        <a:lstStyle/>
        <a:p>
          <a:endParaRPr lang="pt-BR"/>
        </a:p>
      </dgm:t>
    </dgm:pt>
    <dgm:pt modelId="{4E090996-8BCC-4173-94E8-109116ED2D55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Clínica </a:t>
          </a: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Cirúrgica </a:t>
          </a:r>
          <a:endParaRPr lang="pt-BR" sz="9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0584ABE-A036-434A-BC47-E927E15A35A6}" type="parTrans" cxnId="{F20078D4-53E0-4F82-BFAF-21EEA810A8C8}">
      <dgm:prSet/>
      <dgm:spPr/>
      <dgm:t>
        <a:bodyPr/>
        <a:lstStyle/>
        <a:p>
          <a:endParaRPr lang="pt-BR"/>
        </a:p>
      </dgm:t>
    </dgm:pt>
    <dgm:pt modelId="{5ACB4D31-5075-496D-BEE2-A91CCAF44E83}" type="sibTrans" cxnId="{F20078D4-53E0-4F82-BFAF-21EEA810A8C8}">
      <dgm:prSet/>
      <dgm:spPr/>
      <dgm:t>
        <a:bodyPr/>
        <a:lstStyle/>
        <a:p>
          <a:endParaRPr lang="pt-BR"/>
        </a:p>
      </dgm:t>
    </dgm:pt>
    <dgm:pt modelId="{6563B93A-2186-4916-AEE0-F71938B54886}">
      <dgm:prSet phldrT="[Texto]" custT="1"/>
      <dgm:spPr>
        <a:solidFill>
          <a:srgbClr val="8AB833">
            <a:lumMod val="40000"/>
            <a:lumOff val="6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>
            <a:buNone/>
          </a:pPr>
          <a:r>
            <a:rPr lang="pt-BR" sz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de Apoio Terapêutico</a:t>
          </a:r>
          <a:endParaRPr lang="pt-BR" sz="1200" dirty="0"/>
        </a:p>
      </dgm:t>
    </dgm:pt>
    <dgm:pt modelId="{6D0D6B8D-CF03-4B5B-8DD4-05E4AEB2D298}" type="parTrans" cxnId="{F05F12CD-06C5-4EFA-AE4B-D8FB3AFA8203}">
      <dgm:prSet/>
      <dgm:spPr/>
      <dgm:t>
        <a:bodyPr/>
        <a:lstStyle/>
        <a:p>
          <a:endParaRPr lang="pt-BR"/>
        </a:p>
      </dgm:t>
    </dgm:pt>
    <dgm:pt modelId="{AC5687AB-7DBD-480D-980A-A050534E8120}" type="sibTrans" cxnId="{F05F12CD-06C5-4EFA-AE4B-D8FB3AFA8203}">
      <dgm:prSet/>
      <dgm:spPr/>
      <dgm:t>
        <a:bodyPr/>
        <a:lstStyle/>
        <a:p>
          <a:endParaRPr lang="pt-BR"/>
        </a:p>
      </dgm:t>
    </dgm:pt>
    <dgm:pt modelId="{815E4DD0-4DF2-4BBD-A3E8-8863FAE7FC97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>
            <a:buNone/>
          </a:pPr>
          <a:r>
            <a:rPr lang="pt-BR" sz="105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Unidade de Bloco </a:t>
          </a:r>
          <a:r>
            <a:rPr lang="pt-BR" sz="105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Cirúrgico </a:t>
          </a:r>
          <a:endParaRPr lang="pt-BR" sz="1050" dirty="0">
            <a:effectLst/>
          </a:endParaRPr>
        </a:p>
      </dgm:t>
    </dgm:pt>
    <dgm:pt modelId="{622019EB-F758-4D96-8213-7501CC4C6ADA}" type="parTrans" cxnId="{43E7BC81-48AD-4467-B18E-165D64CD16F5}">
      <dgm:prSet/>
      <dgm:spPr/>
      <dgm:t>
        <a:bodyPr/>
        <a:lstStyle/>
        <a:p>
          <a:endParaRPr lang="pt-BR"/>
        </a:p>
      </dgm:t>
    </dgm:pt>
    <dgm:pt modelId="{43490E94-A9BE-460D-ABD6-49DEB8453737}" type="sibTrans" cxnId="{43E7BC81-48AD-4467-B18E-165D64CD16F5}">
      <dgm:prSet/>
      <dgm:spPr/>
      <dgm:t>
        <a:bodyPr/>
        <a:lstStyle/>
        <a:p>
          <a:endParaRPr lang="pt-BR"/>
        </a:p>
      </dgm:t>
    </dgm:pt>
    <dgm:pt modelId="{FFBD6E1D-5D46-4CCC-AF26-96615ADA2664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>
            <a:buNone/>
          </a:pPr>
          <a:r>
            <a:rPr lang="pt-BR" sz="8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Processamento de Materiais Esterilizados</a:t>
          </a:r>
          <a:endParaRPr lang="pt-BR" sz="850" dirty="0"/>
        </a:p>
      </dgm:t>
    </dgm:pt>
    <dgm:pt modelId="{B689F73B-6310-49DF-8CE7-A13E032EF3DC}" type="parTrans" cxnId="{A782BCBD-2EB1-4369-9BEB-CE1917C2BBDF}">
      <dgm:prSet/>
      <dgm:spPr/>
      <dgm:t>
        <a:bodyPr/>
        <a:lstStyle/>
        <a:p>
          <a:endParaRPr lang="pt-BR"/>
        </a:p>
      </dgm:t>
    </dgm:pt>
    <dgm:pt modelId="{8E763C73-48DE-49FB-A0C9-52D248F94AFE}" type="sibTrans" cxnId="{A782BCBD-2EB1-4369-9BEB-CE1917C2BBDF}">
      <dgm:prSet/>
      <dgm:spPr/>
      <dgm:t>
        <a:bodyPr/>
        <a:lstStyle/>
        <a:p>
          <a:endParaRPr lang="pt-BR"/>
        </a:p>
      </dgm:t>
    </dgm:pt>
    <dgm:pt modelId="{442BB8E1-91C0-40D9-9034-07444EBE077A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r>
            <a:rPr lang="pt-BR" sz="800" dirty="0">
              <a:solidFill>
                <a:schemeClr val="tx1"/>
              </a:solidFill>
            </a:rPr>
            <a:t>Unidade de Dispensação Farmacêutica</a:t>
          </a:r>
        </a:p>
      </dgm:t>
    </dgm:pt>
    <dgm:pt modelId="{5E53F554-A9CA-42A9-8279-458A618174D1}" type="parTrans" cxnId="{0B8167B5-67A1-4A52-A4AD-FC9C9DE15FB2}">
      <dgm:prSet/>
      <dgm:spPr/>
      <dgm:t>
        <a:bodyPr/>
        <a:lstStyle/>
        <a:p>
          <a:endParaRPr lang="pt-BR"/>
        </a:p>
      </dgm:t>
    </dgm:pt>
    <dgm:pt modelId="{E5BA6C50-88C3-4500-8134-B0B54E1529E9}" type="sibTrans" cxnId="{0B8167B5-67A1-4A52-A4AD-FC9C9DE15FB2}">
      <dgm:prSet/>
      <dgm:spPr/>
      <dgm:t>
        <a:bodyPr/>
        <a:lstStyle/>
        <a:p>
          <a:endParaRPr lang="pt-BR"/>
        </a:p>
      </dgm:t>
    </dgm:pt>
    <dgm:pt modelId="{36197EAB-1F0B-4022-900A-6DBACCD21C49}">
      <dgm:prSet phldrT="[Texto]" custT="1"/>
      <dgm:spPr>
        <a:solidFill>
          <a:srgbClr val="8AB833">
            <a:lumMod val="40000"/>
            <a:lumOff val="6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Materno Infantil e Saúde da Mulher</a:t>
          </a:r>
        </a:p>
      </dgm:t>
    </dgm:pt>
    <dgm:pt modelId="{218D88CE-0AB4-4D53-BE31-6F7C934FA222}" type="parTrans" cxnId="{1E9FBC23-2B5B-42B1-9A56-40F82FCB1CA6}">
      <dgm:prSet/>
      <dgm:spPr/>
      <dgm:t>
        <a:bodyPr/>
        <a:lstStyle/>
        <a:p>
          <a:endParaRPr lang="pt-BR"/>
        </a:p>
      </dgm:t>
    </dgm:pt>
    <dgm:pt modelId="{DC6F2F14-A556-4DDA-AEF5-017D8E44B324}" type="sibTrans" cxnId="{1E9FBC23-2B5B-42B1-9A56-40F82FCB1CA6}">
      <dgm:prSet/>
      <dgm:spPr/>
      <dgm:t>
        <a:bodyPr/>
        <a:lstStyle/>
        <a:p>
          <a:endParaRPr lang="pt-BR"/>
        </a:p>
      </dgm:t>
    </dgm:pt>
    <dgm:pt modelId="{313E6C99-767B-4135-9FDE-912EEF07E703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 vert="horz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Cuidados Neonatal</a:t>
          </a:r>
        </a:p>
      </dgm:t>
    </dgm:pt>
    <dgm:pt modelId="{802887E0-29BA-42F4-8FB2-ECD7C60840A4}" type="parTrans" cxnId="{44159F0C-43DC-4381-B5C7-CC3B1F32B1B9}">
      <dgm:prSet/>
      <dgm:spPr/>
      <dgm:t>
        <a:bodyPr/>
        <a:lstStyle/>
        <a:p>
          <a:endParaRPr lang="pt-BR"/>
        </a:p>
      </dgm:t>
    </dgm:pt>
    <dgm:pt modelId="{0F1CBFE2-E907-4B19-90BC-1AFC091DF4EB}" type="sibTrans" cxnId="{44159F0C-43DC-4381-B5C7-CC3B1F32B1B9}">
      <dgm:prSet/>
      <dgm:spPr/>
      <dgm:t>
        <a:bodyPr/>
        <a:lstStyle/>
        <a:p>
          <a:endParaRPr lang="pt-BR"/>
        </a:p>
      </dgm:t>
    </dgm:pt>
    <dgm:pt modelId="{CFD8F7B4-C91E-400F-9C3D-E6C645E2244C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 vert="horz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Saúde da Mulher</a:t>
          </a:r>
        </a:p>
      </dgm:t>
    </dgm:pt>
    <dgm:pt modelId="{9D337C7F-D6B9-47BD-91E6-6B3B4051B76D}" type="parTrans" cxnId="{04261810-76E2-423F-80C8-A09053F8BFE2}">
      <dgm:prSet/>
      <dgm:spPr/>
      <dgm:t>
        <a:bodyPr/>
        <a:lstStyle/>
        <a:p>
          <a:endParaRPr lang="pt-BR"/>
        </a:p>
      </dgm:t>
    </dgm:pt>
    <dgm:pt modelId="{2D28678A-1200-47D6-88EF-BBA0EBE1A3F3}" type="sibTrans" cxnId="{04261810-76E2-423F-80C8-A09053F8BFE2}">
      <dgm:prSet/>
      <dgm:spPr/>
      <dgm:t>
        <a:bodyPr/>
        <a:lstStyle/>
        <a:p>
          <a:endParaRPr lang="pt-BR"/>
        </a:p>
      </dgm:t>
    </dgm:pt>
    <dgm:pt modelId="{81F824EC-4C08-4559-A98E-0E34B77B73F8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 vert="horz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Obstetrícia</a:t>
          </a:r>
        </a:p>
      </dgm:t>
    </dgm:pt>
    <dgm:pt modelId="{9BA5C9EC-9525-4636-9C6C-80A17A01AD23}" type="parTrans" cxnId="{25A762AE-DF44-40B4-ACF7-10B87AFD842D}">
      <dgm:prSet/>
      <dgm:spPr/>
      <dgm:t>
        <a:bodyPr/>
        <a:lstStyle/>
        <a:p>
          <a:endParaRPr lang="pt-BR"/>
        </a:p>
      </dgm:t>
    </dgm:pt>
    <dgm:pt modelId="{50186C62-90E1-4042-92E1-E5280DFF290D}" type="sibTrans" cxnId="{25A762AE-DF44-40B4-ACF7-10B87AFD842D}">
      <dgm:prSet/>
      <dgm:spPr/>
      <dgm:t>
        <a:bodyPr/>
        <a:lstStyle/>
        <a:p>
          <a:endParaRPr lang="pt-BR"/>
        </a:p>
      </dgm:t>
    </dgm:pt>
    <dgm:pt modelId="{617C82DE-C4F0-465B-9ACF-3C9027BD44AE}">
      <dgm:prSet phldrT="[Texto]" custT="1"/>
      <dgm:spPr>
        <a:solidFill>
          <a:srgbClr val="8AB833">
            <a:lumMod val="40000"/>
            <a:lumOff val="6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de Cuidados Especializados</a:t>
          </a:r>
          <a:endParaRPr lang="pt-BR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6D7DA73-9569-4165-ADC9-DFF9FF47F939}" type="parTrans" cxnId="{80636401-8649-4ADE-90C0-70F6D8198917}">
      <dgm:prSet/>
      <dgm:spPr/>
      <dgm:t>
        <a:bodyPr/>
        <a:lstStyle/>
        <a:p>
          <a:endParaRPr lang="pt-BR"/>
        </a:p>
      </dgm:t>
    </dgm:pt>
    <dgm:pt modelId="{210D6530-3DB0-4EBA-88AE-1F14CDDC6C9D}" type="sibTrans" cxnId="{80636401-8649-4ADE-90C0-70F6D8198917}">
      <dgm:prSet/>
      <dgm:spPr/>
      <dgm:t>
        <a:bodyPr/>
        <a:lstStyle/>
        <a:p>
          <a:endParaRPr lang="pt-BR"/>
        </a:p>
      </dgm:t>
    </dgm:pt>
    <dgm:pt modelId="{87FF64B4-5BF6-46C2-9F7A-DDC46C2229E3}">
      <dgm:prSet phldrT="[Texto]" custT="1"/>
      <dgm:spPr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>
            <a:buNone/>
          </a:pPr>
          <a:r>
            <a:rPr lang="pt-BR" sz="105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Unidade de Cirurgia </a:t>
          </a:r>
          <a:r>
            <a:rPr lang="pt-BR" sz="105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e Anestesia </a:t>
          </a:r>
          <a:endParaRPr lang="pt-BR" sz="1050" dirty="0"/>
        </a:p>
      </dgm:t>
    </dgm:pt>
    <dgm:pt modelId="{870854E3-2B4A-47E9-BA31-6D1356815357}" type="parTrans" cxnId="{46406D7F-6FA2-44F0-B87A-2CF06F465831}">
      <dgm:prSet/>
      <dgm:spPr/>
      <dgm:t>
        <a:bodyPr/>
        <a:lstStyle/>
        <a:p>
          <a:endParaRPr lang="pt-BR"/>
        </a:p>
      </dgm:t>
    </dgm:pt>
    <dgm:pt modelId="{55183E7B-E05A-463D-9539-EAFA30D10B41}" type="sibTrans" cxnId="{46406D7F-6FA2-44F0-B87A-2CF06F465831}">
      <dgm:prSet/>
      <dgm:spPr/>
      <dgm:t>
        <a:bodyPr/>
        <a:lstStyle/>
        <a:p>
          <a:endParaRPr lang="pt-BR"/>
        </a:p>
      </dgm:t>
    </dgm:pt>
    <dgm:pt modelId="{8C5AD95D-EC8D-4AA4-BA65-16F045EBD85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000" dirty="0">
              <a:solidFill>
                <a:schemeClr val="accent1">
                  <a:lumMod val="50000"/>
                </a:schemeClr>
              </a:solidFill>
            </a:rPr>
            <a:t>Setor de Apoio Terapêutico (VFA</a:t>
          </a:r>
          <a:r>
            <a:rPr lang="pt-BR" sz="10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pt-BR" sz="1000" dirty="0">
            <a:solidFill>
              <a:schemeClr val="accent1">
                <a:lumMod val="50000"/>
              </a:schemeClr>
            </a:solidFill>
          </a:endParaRPr>
        </a:p>
      </dgm:t>
    </dgm:pt>
    <dgm:pt modelId="{E587C7D6-D3AA-42B6-88CB-837C992EE589}" type="parTrans" cxnId="{64ABFBA6-2173-45BA-9240-74F2C77DE156}">
      <dgm:prSet/>
      <dgm:spPr/>
      <dgm:t>
        <a:bodyPr/>
        <a:lstStyle/>
        <a:p>
          <a:endParaRPr lang="pt-BR"/>
        </a:p>
      </dgm:t>
    </dgm:pt>
    <dgm:pt modelId="{350D3996-B4FE-40E5-8C2B-A488A18A23D8}" type="sibTrans" cxnId="{64ABFBA6-2173-45BA-9240-74F2C77DE156}">
      <dgm:prSet/>
      <dgm:spPr/>
      <dgm:t>
        <a:bodyPr/>
        <a:lstStyle/>
        <a:p>
          <a:endParaRPr lang="pt-BR"/>
        </a:p>
      </dgm:t>
    </dgm:pt>
    <dgm:pt modelId="{47421BF7-6E86-436A-B3FA-27E94AAD418F}">
      <dgm:prSet custT="1"/>
      <dgm:spPr>
        <a:solidFill>
          <a:schemeClr val="bg1"/>
        </a:solidFill>
      </dgm:spPr>
      <dgm:t>
        <a:bodyPr/>
        <a:lstStyle/>
        <a:p>
          <a:r>
            <a:rPr lang="pt-BR" sz="800" baseline="0" dirty="0">
              <a:solidFill>
                <a:schemeClr val="tx1"/>
              </a:solidFill>
            </a:rPr>
            <a:t>Unidade de Bloco Cirúrgico e Processamento Material Esterilizado</a:t>
          </a:r>
        </a:p>
      </dgm:t>
    </dgm:pt>
    <dgm:pt modelId="{B173EAA0-9AFE-4F2E-91F2-D9F531137E23}" type="parTrans" cxnId="{CDE67E63-EF67-409C-ACFD-A780CE2DFF03}">
      <dgm:prSet/>
      <dgm:spPr/>
      <dgm:t>
        <a:bodyPr/>
        <a:lstStyle/>
        <a:p>
          <a:endParaRPr lang="pt-BR"/>
        </a:p>
      </dgm:t>
    </dgm:pt>
    <dgm:pt modelId="{349AB5F9-B982-4EF2-AAEE-FFEC62ABDE85}" type="sibTrans" cxnId="{CDE67E63-EF67-409C-ACFD-A780CE2DFF03}">
      <dgm:prSet/>
      <dgm:spPr/>
      <dgm:t>
        <a:bodyPr/>
        <a:lstStyle/>
        <a:p>
          <a:endParaRPr lang="pt-BR"/>
        </a:p>
      </dgm:t>
    </dgm:pt>
    <dgm:pt modelId="{A01F2975-C54A-4D8B-BE86-240E51334F77}">
      <dgm:prSet custT="1"/>
      <dgm:spPr>
        <a:solidFill>
          <a:schemeClr val="bg1"/>
        </a:solidFill>
      </dgm:spPr>
      <dgm:t>
        <a:bodyPr/>
        <a:lstStyle/>
        <a:p>
          <a:r>
            <a:rPr lang="pt-BR" sz="900" dirty="0">
              <a:solidFill>
                <a:schemeClr val="tx1"/>
              </a:solidFill>
            </a:rPr>
            <a:t>Unidade de Cardiologia, Cirurgia Vascular e Cirurgia Torácica</a:t>
          </a:r>
        </a:p>
      </dgm:t>
    </dgm:pt>
    <dgm:pt modelId="{3AB6F239-7515-4AF4-BFCA-EE3E10DF6840}" type="parTrans" cxnId="{F5EFFB0E-522B-46B3-9F62-0AEB8CE32F54}">
      <dgm:prSet/>
      <dgm:spPr/>
      <dgm:t>
        <a:bodyPr/>
        <a:lstStyle/>
        <a:p>
          <a:endParaRPr lang="pt-BR"/>
        </a:p>
      </dgm:t>
    </dgm:pt>
    <dgm:pt modelId="{03A733E7-E600-4910-8FCF-BAFC2BC04B8B}" type="sibTrans" cxnId="{F5EFFB0E-522B-46B3-9F62-0AEB8CE32F54}">
      <dgm:prSet/>
      <dgm:spPr/>
      <dgm:t>
        <a:bodyPr/>
        <a:lstStyle/>
        <a:p>
          <a:endParaRPr lang="pt-BR"/>
        </a:p>
      </dgm:t>
    </dgm:pt>
    <dgm:pt modelId="{5ECEB79A-CD90-4E27-9924-1AC6F6B5443A}">
      <dgm:prSet custT="1"/>
      <dgm:spPr>
        <a:solidFill>
          <a:schemeClr val="bg1"/>
        </a:solidFill>
      </dgm:spPr>
      <dgm:t>
        <a:bodyPr/>
        <a:lstStyle/>
        <a:p>
          <a:r>
            <a:rPr lang="pt-BR" sz="900" dirty="0">
              <a:solidFill>
                <a:schemeClr val="tx1"/>
              </a:solidFill>
            </a:rPr>
            <a:t>Unidade de Sistema </a:t>
          </a:r>
          <a:r>
            <a:rPr lang="pt-BR" sz="900" dirty="0" smtClean="0">
              <a:solidFill>
                <a:schemeClr val="tx1"/>
              </a:solidFill>
            </a:rPr>
            <a:t>Nefrologia</a:t>
          </a:r>
          <a:endParaRPr lang="pt-BR" sz="900" dirty="0">
            <a:solidFill>
              <a:schemeClr val="tx1"/>
            </a:solidFill>
          </a:endParaRPr>
        </a:p>
      </dgm:t>
    </dgm:pt>
    <dgm:pt modelId="{E14B5FFF-0707-47FA-9277-AD2CD2AB40E9}" type="parTrans" cxnId="{68E3CCC9-6B1F-4718-84CD-7F13E36471DD}">
      <dgm:prSet/>
      <dgm:spPr/>
      <dgm:t>
        <a:bodyPr/>
        <a:lstStyle/>
        <a:p>
          <a:endParaRPr lang="pt-BR"/>
        </a:p>
      </dgm:t>
    </dgm:pt>
    <dgm:pt modelId="{BA0FFA5B-D083-43A8-B3E6-20FD1BBA19C3}" type="sibTrans" cxnId="{68E3CCC9-6B1F-4718-84CD-7F13E36471DD}">
      <dgm:prSet/>
      <dgm:spPr/>
      <dgm:t>
        <a:bodyPr/>
        <a:lstStyle/>
        <a:p>
          <a:endParaRPr lang="pt-BR"/>
        </a:p>
      </dgm:t>
    </dgm:pt>
    <dgm:pt modelId="{47FBFCA1-B024-44DE-BCB3-7262211464F7}">
      <dgm:prSet custT="1"/>
      <dgm:spPr>
        <a:solidFill>
          <a:schemeClr val="bg1"/>
        </a:solidFill>
      </dgm:spPr>
      <dgm:t>
        <a:bodyPr/>
        <a:lstStyle/>
        <a:p>
          <a:r>
            <a:rPr lang="pt-BR" sz="900" dirty="0">
              <a:solidFill>
                <a:schemeClr val="tx1"/>
              </a:solidFill>
            </a:rPr>
            <a:t>Unidade de Cabeça e Pescoço</a:t>
          </a:r>
        </a:p>
      </dgm:t>
    </dgm:pt>
    <dgm:pt modelId="{8D416E35-0780-4B6B-9DA9-88CEBEBDB87D}" type="parTrans" cxnId="{A972E6CF-FA4D-4AF6-A108-5574B978F852}">
      <dgm:prSet/>
      <dgm:spPr/>
      <dgm:t>
        <a:bodyPr/>
        <a:lstStyle/>
        <a:p>
          <a:endParaRPr lang="pt-BR"/>
        </a:p>
      </dgm:t>
    </dgm:pt>
    <dgm:pt modelId="{A7163A3D-96CB-4E15-98B9-4296935B38A7}" type="sibTrans" cxnId="{A972E6CF-FA4D-4AF6-A108-5574B978F852}">
      <dgm:prSet/>
      <dgm:spPr/>
      <dgm:t>
        <a:bodyPr/>
        <a:lstStyle/>
        <a:p>
          <a:endParaRPr lang="pt-BR"/>
        </a:p>
      </dgm:t>
    </dgm:pt>
    <dgm:pt modelId="{FA0F87B2-0161-4C5A-8AA8-2CD8F27E609E}">
      <dgm:prSet custT="1"/>
      <dgm:spPr>
        <a:solidFill>
          <a:schemeClr val="bg1"/>
        </a:solidFill>
      </dgm:spPr>
      <dgm:t>
        <a:bodyPr/>
        <a:lstStyle/>
        <a:p>
          <a:r>
            <a:rPr lang="pt-BR" sz="900" dirty="0">
              <a:solidFill>
                <a:schemeClr val="tx1"/>
              </a:solidFill>
            </a:rPr>
            <a:t>Unidade de Saúde Mental</a:t>
          </a:r>
        </a:p>
      </dgm:t>
    </dgm:pt>
    <dgm:pt modelId="{1825A3AB-ED59-40A8-979C-5A36FA2E9A4B}" type="parTrans" cxnId="{130B4AAA-C257-4DD1-9B61-503C569DF805}">
      <dgm:prSet/>
      <dgm:spPr/>
      <dgm:t>
        <a:bodyPr/>
        <a:lstStyle/>
        <a:p>
          <a:endParaRPr lang="pt-BR"/>
        </a:p>
      </dgm:t>
    </dgm:pt>
    <dgm:pt modelId="{92448307-2F30-46D2-8568-2BA9D763EC76}" type="sibTrans" cxnId="{130B4AAA-C257-4DD1-9B61-503C569DF805}">
      <dgm:prSet/>
      <dgm:spPr/>
      <dgm:t>
        <a:bodyPr/>
        <a:lstStyle/>
        <a:p>
          <a:endParaRPr lang="pt-BR"/>
        </a:p>
      </dgm:t>
    </dgm:pt>
    <dgm:pt modelId="{95CD5101-1260-4D2F-8487-2488359431B2}">
      <dgm:prSet/>
      <dgm:spPr>
        <a:solidFill>
          <a:schemeClr val="bg1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Unidade da Criança e do Adolescente</a:t>
          </a:r>
          <a:endParaRPr lang="pt-BR" dirty="0">
            <a:solidFill>
              <a:schemeClr val="tx1"/>
            </a:solidFill>
          </a:endParaRPr>
        </a:p>
      </dgm:t>
    </dgm:pt>
    <dgm:pt modelId="{786C0C1B-6979-4AEB-B0E0-B01564CC0EAF}" type="parTrans" cxnId="{1029E9BB-88B3-4CC5-A6E7-F793E31381ED}">
      <dgm:prSet/>
      <dgm:spPr/>
      <dgm:t>
        <a:bodyPr/>
        <a:lstStyle/>
        <a:p>
          <a:endParaRPr lang="pt-BR"/>
        </a:p>
      </dgm:t>
    </dgm:pt>
    <dgm:pt modelId="{8C07C992-6D41-4D02-B433-DC93B688EADA}" type="sibTrans" cxnId="{1029E9BB-88B3-4CC5-A6E7-F793E31381ED}">
      <dgm:prSet/>
      <dgm:spPr/>
      <dgm:t>
        <a:bodyPr/>
        <a:lstStyle/>
        <a:p>
          <a:endParaRPr lang="pt-BR"/>
        </a:p>
      </dgm:t>
    </dgm:pt>
    <dgm:pt modelId="{0B916B20-6E2D-4645-8F91-D59D13AF04A8}">
      <dgm:prSet/>
      <dgm:spPr>
        <a:solidFill>
          <a:schemeClr val="bg1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Unidade de  Apoio à Gestão em Enfermagem II</a:t>
          </a:r>
          <a:endParaRPr lang="pt-BR" dirty="0">
            <a:solidFill>
              <a:schemeClr val="tx1"/>
            </a:solidFill>
          </a:endParaRPr>
        </a:p>
      </dgm:t>
    </dgm:pt>
    <dgm:pt modelId="{07FE0803-33AC-44DB-8BD7-C09FCF096B1F}" type="parTrans" cxnId="{9EC2ACA3-9730-4226-BED5-4C1573655C6F}">
      <dgm:prSet/>
      <dgm:spPr/>
      <dgm:t>
        <a:bodyPr/>
        <a:lstStyle/>
        <a:p>
          <a:endParaRPr lang="pt-BR"/>
        </a:p>
      </dgm:t>
    </dgm:pt>
    <dgm:pt modelId="{998BE8BC-F966-4BDB-87A3-FA3745EA3D9A}" type="sibTrans" cxnId="{9EC2ACA3-9730-4226-BED5-4C1573655C6F}">
      <dgm:prSet/>
      <dgm:spPr/>
      <dgm:t>
        <a:bodyPr/>
        <a:lstStyle/>
        <a:p>
          <a:endParaRPr lang="pt-BR"/>
        </a:p>
      </dgm:t>
    </dgm:pt>
    <dgm:pt modelId="{B129113F-5FF1-4A64-B188-AB3E7F7F7358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 smtClean="0">
              <a:solidFill>
                <a:schemeClr val="tx1"/>
              </a:solidFill>
            </a:rPr>
            <a:t>Unidade Multiprofissional</a:t>
          </a:r>
          <a:endParaRPr lang="pt-BR" sz="1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A43A951-DB3A-4138-B946-BC2A4ECF6073}" type="parTrans" cxnId="{D7D893F9-5447-4FE1-A233-2EDD8EC421E8}">
      <dgm:prSet/>
      <dgm:spPr/>
      <dgm:t>
        <a:bodyPr/>
        <a:lstStyle/>
        <a:p>
          <a:endParaRPr lang="pt-BR"/>
        </a:p>
      </dgm:t>
    </dgm:pt>
    <dgm:pt modelId="{23F31517-9F84-403F-863C-16363C38E9B9}" type="sibTrans" cxnId="{D7D893F9-5447-4FE1-A233-2EDD8EC421E8}">
      <dgm:prSet/>
      <dgm:spPr/>
      <dgm:t>
        <a:bodyPr/>
        <a:lstStyle/>
        <a:p>
          <a:endParaRPr lang="pt-BR"/>
        </a:p>
      </dgm:t>
    </dgm:pt>
    <dgm:pt modelId="{13B1E757-9324-46DD-913C-219BC1AFFB8F}">
      <dgm:prSet/>
      <dgm:spPr>
        <a:solidFill>
          <a:schemeClr val="bg1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Unidade de Ambulatório  </a:t>
          </a:r>
          <a:endParaRPr lang="pt-BR" dirty="0">
            <a:solidFill>
              <a:schemeClr val="tx1"/>
            </a:solidFill>
          </a:endParaRPr>
        </a:p>
      </dgm:t>
    </dgm:pt>
    <dgm:pt modelId="{168BE914-B2AF-4982-8A5A-C81BA5028F29}" type="parTrans" cxnId="{C8778F6B-825D-4A82-A4D1-96566F14B8F7}">
      <dgm:prSet/>
      <dgm:spPr/>
      <dgm:t>
        <a:bodyPr/>
        <a:lstStyle/>
        <a:p>
          <a:endParaRPr lang="pt-BR"/>
        </a:p>
      </dgm:t>
    </dgm:pt>
    <dgm:pt modelId="{6102A132-BDC1-4B7F-AFD7-A2584118303F}" type="sibTrans" cxnId="{C8778F6B-825D-4A82-A4D1-96566F14B8F7}">
      <dgm:prSet/>
      <dgm:spPr/>
      <dgm:t>
        <a:bodyPr/>
        <a:lstStyle/>
        <a:p>
          <a:endParaRPr lang="pt-BR"/>
        </a:p>
      </dgm:t>
    </dgm:pt>
    <dgm:pt modelId="{2C786F89-020E-48BE-942D-181A93E2A680}">
      <dgm:prSet custT="1"/>
      <dgm:spPr>
        <a:solidFill>
          <a:schemeClr val="bg1"/>
        </a:solidFill>
      </dgm:spPr>
      <dgm:t>
        <a:bodyPr/>
        <a:lstStyle/>
        <a:p>
          <a:r>
            <a:rPr lang="pt-BR" sz="800" baseline="0" dirty="0" smtClean="0">
              <a:solidFill>
                <a:schemeClr val="tx1"/>
              </a:solidFill>
            </a:rPr>
            <a:t>Unidade de Clinica Médica e Clínica Cirúrgica  </a:t>
          </a:r>
          <a:endParaRPr lang="pt-BR" sz="800" baseline="0" dirty="0">
            <a:solidFill>
              <a:schemeClr val="tx1"/>
            </a:solidFill>
          </a:endParaRPr>
        </a:p>
      </dgm:t>
    </dgm:pt>
    <dgm:pt modelId="{50C3A05E-1436-4E7D-A47F-904FCC3A3B91}" type="parTrans" cxnId="{B6E289FB-473D-4DBE-9870-D0193227382E}">
      <dgm:prSet/>
      <dgm:spPr/>
      <dgm:t>
        <a:bodyPr/>
        <a:lstStyle/>
        <a:p>
          <a:endParaRPr lang="pt-BR"/>
        </a:p>
      </dgm:t>
    </dgm:pt>
    <dgm:pt modelId="{415EB205-78A0-47FB-8B2C-5AC6905390E2}" type="sibTrans" cxnId="{B6E289FB-473D-4DBE-9870-D0193227382E}">
      <dgm:prSet/>
      <dgm:spPr/>
      <dgm:t>
        <a:bodyPr/>
        <a:lstStyle/>
        <a:p>
          <a:endParaRPr lang="pt-BR"/>
        </a:p>
      </dgm:t>
    </dgm:pt>
    <dgm:pt modelId="{352150C7-6622-4702-BBB8-F42F1BAC3744}">
      <dgm:prSet phldrT="[Texto]" custT="1"/>
      <dgm:spPr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Urologia</a:t>
          </a:r>
          <a:endParaRPr lang="pt-BR" sz="9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351DB6E-C8CF-47BD-903C-4A4ADF9205D9}" type="parTrans" cxnId="{78FCF6CD-A796-4DD9-A17E-1D6C7606413E}">
      <dgm:prSet/>
      <dgm:spPr/>
      <dgm:t>
        <a:bodyPr/>
        <a:lstStyle/>
        <a:p>
          <a:endParaRPr lang="pt-BR"/>
        </a:p>
      </dgm:t>
    </dgm:pt>
    <dgm:pt modelId="{E6D4B6F3-84FD-4623-81F5-CF62B2E3A569}" type="sibTrans" cxnId="{78FCF6CD-A796-4DD9-A17E-1D6C7606413E}">
      <dgm:prSet/>
      <dgm:spPr/>
      <dgm:t>
        <a:bodyPr/>
        <a:lstStyle/>
        <a:p>
          <a:endParaRPr lang="pt-BR"/>
        </a:p>
      </dgm:t>
    </dgm:pt>
    <dgm:pt modelId="{9412A42A-D963-41D8-A2ED-717705263487}" type="pres">
      <dgm:prSet presAssocID="{020D73E7-9BD1-4795-A5BB-7BB5A0CC7F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81D51D8-21EE-43A7-AE54-E305563B9680}" type="pres">
      <dgm:prSet presAssocID="{B22CF36F-153A-4999-A296-312879D378FC}" presName="hierRoot1" presStyleCnt="0">
        <dgm:presLayoutVars>
          <dgm:hierBranch val="init"/>
        </dgm:presLayoutVars>
      </dgm:prSet>
      <dgm:spPr/>
    </dgm:pt>
    <dgm:pt modelId="{B19EA2D7-AA6A-4608-A7A5-C969E9B7A6D5}" type="pres">
      <dgm:prSet presAssocID="{B22CF36F-153A-4999-A296-312879D378FC}" presName="rootComposite1" presStyleCnt="0"/>
      <dgm:spPr/>
    </dgm:pt>
    <dgm:pt modelId="{03A24654-CD75-4482-9465-C1FB377BD659}" type="pres">
      <dgm:prSet presAssocID="{B22CF36F-153A-4999-A296-312879D378FC}" presName="rootText1" presStyleLbl="node0" presStyleIdx="0" presStyleCnt="1" custScaleX="360322" custScaleY="223206" custLinFactNeighborX="-12350" custLinFactNeighborY="-2072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31E07A-9248-40BC-A852-8C4B749C3175}" type="pres">
      <dgm:prSet presAssocID="{B22CF36F-153A-4999-A296-312879D378F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19A115A-656F-4FF9-A70E-CF980B4B6560}" type="pres">
      <dgm:prSet presAssocID="{B22CF36F-153A-4999-A296-312879D378FC}" presName="hierChild2" presStyleCnt="0"/>
      <dgm:spPr/>
    </dgm:pt>
    <dgm:pt modelId="{5EC1EA59-13CB-43C1-A61E-365BD99763E6}" type="pres">
      <dgm:prSet presAssocID="{5BE7A620-69CA-400B-9E0C-CC591FEA6B05}" presName="Name37" presStyleLbl="parChTrans1D2" presStyleIdx="0" presStyleCnt="4"/>
      <dgm:spPr/>
      <dgm:t>
        <a:bodyPr/>
        <a:lstStyle/>
        <a:p>
          <a:endParaRPr lang="pt-BR"/>
        </a:p>
      </dgm:t>
    </dgm:pt>
    <dgm:pt modelId="{4617F81B-6658-476A-89F9-9E4FA0B34BD9}" type="pres">
      <dgm:prSet presAssocID="{16E855B4-3598-400E-917C-F4DAE61BD6A4}" presName="hierRoot2" presStyleCnt="0">
        <dgm:presLayoutVars>
          <dgm:hierBranch val="init"/>
        </dgm:presLayoutVars>
      </dgm:prSet>
      <dgm:spPr/>
    </dgm:pt>
    <dgm:pt modelId="{36CC04CF-E1CC-4CA9-9665-16330A3DACED}" type="pres">
      <dgm:prSet presAssocID="{16E855B4-3598-400E-917C-F4DAE61BD6A4}" presName="rootComposite" presStyleCnt="0"/>
      <dgm:spPr/>
    </dgm:pt>
    <dgm:pt modelId="{6F6AB0A0-AF76-429D-996E-B49A62BF1786}" type="pres">
      <dgm:prSet presAssocID="{16E855B4-3598-400E-917C-F4DAE61BD6A4}" presName="rootText" presStyleLbl="node2" presStyleIdx="0" presStyleCnt="4" custScaleX="263888" custScaleY="195464">
        <dgm:presLayoutVars>
          <dgm:chPref val="3"/>
        </dgm:presLayoutVars>
      </dgm:prSet>
      <dgm:spPr>
        <a:xfrm>
          <a:off x="1120527" y="2309126"/>
          <a:ext cx="1851030" cy="925515"/>
        </a:xfrm>
      </dgm:spPr>
      <dgm:t>
        <a:bodyPr/>
        <a:lstStyle/>
        <a:p>
          <a:endParaRPr lang="pt-BR"/>
        </a:p>
      </dgm:t>
    </dgm:pt>
    <dgm:pt modelId="{6DD71370-91E4-469A-8C1A-995477528E71}" type="pres">
      <dgm:prSet presAssocID="{16E855B4-3598-400E-917C-F4DAE61BD6A4}" presName="rootConnector" presStyleLbl="node2" presStyleIdx="0" presStyleCnt="4"/>
      <dgm:spPr/>
      <dgm:t>
        <a:bodyPr/>
        <a:lstStyle/>
        <a:p>
          <a:endParaRPr lang="pt-BR"/>
        </a:p>
      </dgm:t>
    </dgm:pt>
    <dgm:pt modelId="{4AF0D28B-7DF9-4E90-A8F1-21E4674B010A}" type="pres">
      <dgm:prSet presAssocID="{16E855B4-3598-400E-917C-F4DAE61BD6A4}" presName="hierChild4" presStyleCnt="0"/>
      <dgm:spPr/>
    </dgm:pt>
    <dgm:pt modelId="{60BC92EB-9C0D-4B7E-90FB-9829095FABBD}" type="pres">
      <dgm:prSet presAssocID="{6D0D6B8D-CF03-4B5B-8DD4-05E4AEB2D298}" presName="Name37" presStyleLbl="parChTrans1D3" presStyleIdx="0" presStyleCnt="10"/>
      <dgm:spPr/>
      <dgm:t>
        <a:bodyPr/>
        <a:lstStyle/>
        <a:p>
          <a:endParaRPr lang="pt-BR"/>
        </a:p>
      </dgm:t>
    </dgm:pt>
    <dgm:pt modelId="{0352040A-0085-4B6D-AB7E-9E633EB88C4D}" type="pres">
      <dgm:prSet presAssocID="{6563B93A-2186-4916-AEE0-F71938B54886}" presName="hierRoot2" presStyleCnt="0">
        <dgm:presLayoutVars>
          <dgm:hierBranch val="init"/>
        </dgm:presLayoutVars>
      </dgm:prSet>
      <dgm:spPr/>
    </dgm:pt>
    <dgm:pt modelId="{4D691A7F-CA18-4038-8240-1B29D3AAB595}" type="pres">
      <dgm:prSet presAssocID="{6563B93A-2186-4916-AEE0-F71938B54886}" presName="rootComposite" presStyleCnt="0"/>
      <dgm:spPr/>
    </dgm:pt>
    <dgm:pt modelId="{D8DDB304-6B18-4135-B8DA-3CF0A5998E97}" type="pres">
      <dgm:prSet presAssocID="{6563B93A-2186-4916-AEE0-F71938B54886}" presName="rootText" presStyleLbl="node3" presStyleIdx="0" presStyleCnt="10" custScaleX="172948" custScaleY="179197" custLinFactNeighborX="1607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7350ED-5B4C-4D15-83B7-2C1D3E6C74BA}" type="pres">
      <dgm:prSet presAssocID="{6563B93A-2186-4916-AEE0-F71938B54886}" presName="rootConnector" presStyleLbl="node3" presStyleIdx="0" presStyleCnt="10"/>
      <dgm:spPr/>
      <dgm:t>
        <a:bodyPr/>
        <a:lstStyle/>
        <a:p>
          <a:endParaRPr lang="pt-BR"/>
        </a:p>
      </dgm:t>
    </dgm:pt>
    <dgm:pt modelId="{90BDE0EF-DA89-4ECE-AAEF-B1F82190D813}" type="pres">
      <dgm:prSet presAssocID="{6563B93A-2186-4916-AEE0-F71938B54886}" presName="hierChild4" presStyleCnt="0"/>
      <dgm:spPr/>
    </dgm:pt>
    <dgm:pt modelId="{848C9FE9-40D4-4B32-8302-C1AE09583E86}" type="pres">
      <dgm:prSet presAssocID="{622019EB-F758-4D96-8213-7501CC4C6ADA}" presName="Name37" presStyleLbl="parChTrans1D4" presStyleIdx="0" presStyleCnt="28"/>
      <dgm:spPr/>
      <dgm:t>
        <a:bodyPr/>
        <a:lstStyle/>
        <a:p>
          <a:endParaRPr lang="pt-BR"/>
        </a:p>
      </dgm:t>
    </dgm:pt>
    <dgm:pt modelId="{C3B076D7-7781-49E3-9A32-DAD48191F28E}" type="pres">
      <dgm:prSet presAssocID="{815E4DD0-4DF2-4BBD-A3E8-8863FAE7FC97}" presName="hierRoot2" presStyleCnt="0">
        <dgm:presLayoutVars>
          <dgm:hierBranch val="init"/>
        </dgm:presLayoutVars>
      </dgm:prSet>
      <dgm:spPr/>
    </dgm:pt>
    <dgm:pt modelId="{819AC17F-76A4-42EA-B2A6-1B95A97EC48E}" type="pres">
      <dgm:prSet presAssocID="{815E4DD0-4DF2-4BBD-A3E8-8863FAE7FC97}" presName="rootComposite" presStyleCnt="0"/>
      <dgm:spPr/>
    </dgm:pt>
    <dgm:pt modelId="{251518E5-C198-409F-843A-8F6A3E3FDF98}" type="pres">
      <dgm:prSet presAssocID="{815E4DD0-4DF2-4BBD-A3E8-8863FAE7FC97}" presName="rootText" presStyleLbl="node4" presStyleIdx="0" presStyleCnt="28" custScaleX="205240" custScaleY="98115" custLinFactNeighborX="-8120" custLinFactNeighborY="672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5B1370-7108-46D0-9553-79CB184B6EC2}" type="pres">
      <dgm:prSet presAssocID="{815E4DD0-4DF2-4BBD-A3E8-8863FAE7FC97}" presName="rootConnector" presStyleLbl="node4" presStyleIdx="0" presStyleCnt="28"/>
      <dgm:spPr/>
      <dgm:t>
        <a:bodyPr/>
        <a:lstStyle/>
        <a:p>
          <a:endParaRPr lang="pt-BR"/>
        </a:p>
      </dgm:t>
    </dgm:pt>
    <dgm:pt modelId="{EB5371E4-3899-4D7F-9358-22B7EB3FA2EE}" type="pres">
      <dgm:prSet presAssocID="{815E4DD0-4DF2-4BBD-A3E8-8863FAE7FC97}" presName="hierChild4" presStyleCnt="0"/>
      <dgm:spPr/>
    </dgm:pt>
    <dgm:pt modelId="{E75F611A-7F9E-4B0E-BF83-1D857BDCF451}" type="pres">
      <dgm:prSet presAssocID="{815E4DD0-4DF2-4BBD-A3E8-8863FAE7FC97}" presName="hierChild5" presStyleCnt="0"/>
      <dgm:spPr/>
    </dgm:pt>
    <dgm:pt modelId="{A38125A9-FCB7-4E4A-8195-E6FB0D51066D}" type="pres">
      <dgm:prSet presAssocID="{B689F73B-6310-49DF-8CE7-A13E032EF3DC}" presName="Name37" presStyleLbl="parChTrans1D4" presStyleIdx="1" presStyleCnt="28"/>
      <dgm:spPr/>
      <dgm:t>
        <a:bodyPr/>
        <a:lstStyle/>
        <a:p>
          <a:endParaRPr lang="pt-BR"/>
        </a:p>
      </dgm:t>
    </dgm:pt>
    <dgm:pt modelId="{3B85526A-C600-497B-9702-BCC2F66241F2}" type="pres">
      <dgm:prSet presAssocID="{FFBD6E1D-5D46-4CCC-AF26-96615ADA2664}" presName="hierRoot2" presStyleCnt="0">
        <dgm:presLayoutVars>
          <dgm:hierBranch val="init"/>
        </dgm:presLayoutVars>
      </dgm:prSet>
      <dgm:spPr/>
    </dgm:pt>
    <dgm:pt modelId="{04F0D2CC-A547-4BA1-BC37-4AD606929DFC}" type="pres">
      <dgm:prSet presAssocID="{FFBD6E1D-5D46-4CCC-AF26-96615ADA2664}" presName="rootComposite" presStyleCnt="0"/>
      <dgm:spPr/>
    </dgm:pt>
    <dgm:pt modelId="{0020DE74-D287-4FBC-B651-3E86AFE485B0}" type="pres">
      <dgm:prSet presAssocID="{FFBD6E1D-5D46-4CCC-AF26-96615ADA2664}" presName="rootText" presStyleLbl="node4" presStyleIdx="1" presStyleCnt="28" custScaleX="204620" custScaleY="142548" custLinFactY="100000" custLinFactNeighborX="-4625" custLinFactNeighborY="19998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5714C2-8E8C-4B59-88E0-AEE864E8E408}" type="pres">
      <dgm:prSet presAssocID="{FFBD6E1D-5D46-4CCC-AF26-96615ADA2664}" presName="rootConnector" presStyleLbl="node4" presStyleIdx="1" presStyleCnt="28"/>
      <dgm:spPr/>
      <dgm:t>
        <a:bodyPr/>
        <a:lstStyle/>
        <a:p>
          <a:endParaRPr lang="pt-BR"/>
        </a:p>
      </dgm:t>
    </dgm:pt>
    <dgm:pt modelId="{B0874081-0624-4375-B9D8-9F80D5309357}" type="pres">
      <dgm:prSet presAssocID="{FFBD6E1D-5D46-4CCC-AF26-96615ADA2664}" presName="hierChild4" presStyleCnt="0"/>
      <dgm:spPr/>
    </dgm:pt>
    <dgm:pt modelId="{8F51C543-7124-4052-8AEB-51533438C67B}" type="pres">
      <dgm:prSet presAssocID="{FFBD6E1D-5D46-4CCC-AF26-96615ADA2664}" presName="hierChild5" presStyleCnt="0"/>
      <dgm:spPr/>
    </dgm:pt>
    <dgm:pt modelId="{EC798C45-8237-4BF5-9F79-D64161A51350}" type="pres">
      <dgm:prSet presAssocID="{870854E3-2B4A-47E9-BA31-6D1356815357}" presName="Name37" presStyleLbl="parChTrans1D4" presStyleIdx="2" presStyleCnt="28"/>
      <dgm:spPr/>
      <dgm:t>
        <a:bodyPr/>
        <a:lstStyle/>
        <a:p>
          <a:endParaRPr lang="pt-BR"/>
        </a:p>
      </dgm:t>
    </dgm:pt>
    <dgm:pt modelId="{18D5480A-6448-4BE2-B3EA-B7B828A89D76}" type="pres">
      <dgm:prSet presAssocID="{87FF64B4-5BF6-46C2-9F7A-DDC46C2229E3}" presName="hierRoot2" presStyleCnt="0">
        <dgm:presLayoutVars>
          <dgm:hierBranch val="init"/>
        </dgm:presLayoutVars>
      </dgm:prSet>
      <dgm:spPr/>
    </dgm:pt>
    <dgm:pt modelId="{AA62C0F7-BF7E-42AB-89B1-635765AF74BA}" type="pres">
      <dgm:prSet presAssocID="{87FF64B4-5BF6-46C2-9F7A-DDC46C2229E3}" presName="rootComposite" presStyleCnt="0"/>
      <dgm:spPr/>
    </dgm:pt>
    <dgm:pt modelId="{BBA3FA58-7B64-40A7-B1D9-9EDF219462BF}" type="pres">
      <dgm:prSet presAssocID="{87FF64B4-5BF6-46C2-9F7A-DDC46C2229E3}" presName="rootText" presStyleLbl="node4" presStyleIdx="2" presStyleCnt="28" custScaleX="204620" custScaleY="147426" custLinFactNeighborX="-4625" custLinFactNeighborY="-914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AEA7B9-35A9-431A-AD78-490B7E5BC803}" type="pres">
      <dgm:prSet presAssocID="{87FF64B4-5BF6-46C2-9F7A-DDC46C2229E3}" presName="rootConnector" presStyleLbl="node4" presStyleIdx="2" presStyleCnt="28"/>
      <dgm:spPr/>
      <dgm:t>
        <a:bodyPr/>
        <a:lstStyle/>
        <a:p>
          <a:endParaRPr lang="pt-BR"/>
        </a:p>
      </dgm:t>
    </dgm:pt>
    <dgm:pt modelId="{6AF622A1-0D3A-40A0-B13A-4BF5ED186BE3}" type="pres">
      <dgm:prSet presAssocID="{87FF64B4-5BF6-46C2-9F7A-DDC46C2229E3}" presName="hierChild4" presStyleCnt="0"/>
      <dgm:spPr/>
    </dgm:pt>
    <dgm:pt modelId="{A1266903-D203-4BE3-91EF-3D1CBE3AAC46}" type="pres">
      <dgm:prSet presAssocID="{87FF64B4-5BF6-46C2-9F7A-DDC46C2229E3}" presName="hierChild5" presStyleCnt="0"/>
      <dgm:spPr/>
    </dgm:pt>
    <dgm:pt modelId="{57184C4D-5B36-4E93-BAC8-DAEE9BF671D7}" type="pres">
      <dgm:prSet presAssocID="{6563B93A-2186-4916-AEE0-F71938B54886}" presName="hierChild5" presStyleCnt="0"/>
      <dgm:spPr/>
    </dgm:pt>
    <dgm:pt modelId="{7D8D4AD4-E545-49B4-8B7B-6F2CBAF41EED}" type="pres">
      <dgm:prSet presAssocID="{0A7337E7-F084-4837-88A5-978C2864C342}" presName="Name37" presStyleLbl="parChTrans1D3" presStyleIdx="1" presStyleCnt="10"/>
      <dgm:spPr/>
      <dgm:t>
        <a:bodyPr/>
        <a:lstStyle/>
        <a:p>
          <a:endParaRPr lang="pt-BR"/>
        </a:p>
      </dgm:t>
    </dgm:pt>
    <dgm:pt modelId="{E24F3432-0FD8-4097-98D9-D80E4782A6D0}" type="pres">
      <dgm:prSet presAssocID="{FADACB9A-241C-42B7-87A4-BD709304230E}" presName="hierRoot2" presStyleCnt="0">
        <dgm:presLayoutVars>
          <dgm:hierBranch val="init"/>
        </dgm:presLayoutVars>
      </dgm:prSet>
      <dgm:spPr/>
    </dgm:pt>
    <dgm:pt modelId="{E173A4CE-ADB5-479E-A341-633752CE52DC}" type="pres">
      <dgm:prSet presAssocID="{FADACB9A-241C-42B7-87A4-BD709304230E}" presName="rootComposite" presStyleCnt="0"/>
      <dgm:spPr/>
    </dgm:pt>
    <dgm:pt modelId="{F90C4717-A9CE-4F5A-9859-0571986FACEE}" type="pres">
      <dgm:prSet presAssocID="{FADACB9A-241C-42B7-87A4-BD709304230E}" presName="rootText" presStyleLbl="node3" presStyleIdx="1" presStyleCnt="10" custScaleX="160351" custScaleY="176677" custLinFactNeighborX="7193" custLinFactNeighborY="139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FE91EC-A339-4522-9033-DBA67E75E5D8}" type="pres">
      <dgm:prSet presAssocID="{FADACB9A-241C-42B7-87A4-BD709304230E}" presName="rootConnector" presStyleLbl="node3" presStyleIdx="1" presStyleCnt="10"/>
      <dgm:spPr/>
      <dgm:t>
        <a:bodyPr/>
        <a:lstStyle/>
        <a:p>
          <a:endParaRPr lang="pt-BR"/>
        </a:p>
      </dgm:t>
    </dgm:pt>
    <dgm:pt modelId="{59BDDEC1-E9F4-4284-9B9E-D4750E43F37A}" type="pres">
      <dgm:prSet presAssocID="{FADACB9A-241C-42B7-87A4-BD709304230E}" presName="hierChild4" presStyleCnt="0"/>
      <dgm:spPr/>
    </dgm:pt>
    <dgm:pt modelId="{8E2A2E44-66ED-4613-AFBF-D4BD3AD5B549}" type="pres">
      <dgm:prSet presAssocID="{071F0B86-2757-4D2E-9456-761D00BFA027}" presName="Name37" presStyleLbl="parChTrans1D4" presStyleIdx="3" presStyleCnt="28"/>
      <dgm:spPr/>
      <dgm:t>
        <a:bodyPr/>
        <a:lstStyle/>
        <a:p>
          <a:endParaRPr lang="pt-BR"/>
        </a:p>
      </dgm:t>
    </dgm:pt>
    <dgm:pt modelId="{D45D9536-7463-4B7C-8E72-1760B9344B05}" type="pres">
      <dgm:prSet presAssocID="{7BBB3381-41EA-4EB9-8C91-8ADDC86295BD}" presName="hierRoot2" presStyleCnt="0">
        <dgm:presLayoutVars>
          <dgm:hierBranch val="init"/>
        </dgm:presLayoutVars>
      </dgm:prSet>
      <dgm:spPr/>
    </dgm:pt>
    <dgm:pt modelId="{B637B2D4-38A1-43BC-9632-2FBF1FF3B9E1}" type="pres">
      <dgm:prSet presAssocID="{7BBB3381-41EA-4EB9-8C91-8ADDC86295BD}" presName="rootComposite" presStyleCnt="0"/>
      <dgm:spPr/>
    </dgm:pt>
    <dgm:pt modelId="{77724E97-6932-4A76-A1EE-B13E80BA0028}" type="pres">
      <dgm:prSet presAssocID="{7BBB3381-41EA-4EB9-8C91-8ADDC86295BD}" presName="rootText" presStyleLbl="node4" presStyleIdx="3" presStyleCnt="28" custScaleX="189594" custScaleY="120831" custLinFactNeighborX="-11813" custLinFactNeighborY="37231">
        <dgm:presLayoutVars>
          <dgm:chPref val="3"/>
        </dgm:presLayoutVars>
      </dgm:prSet>
      <dgm:spPr>
        <a:xfrm>
          <a:off x="279720" y="3565668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6D74A641-53E4-4FD0-B851-82C06EF228A4}" type="pres">
      <dgm:prSet presAssocID="{7BBB3381-41EA-4EB9-8C91-8ADDC86295BD}" presName="rootConnector" presStyleLbl="node4" presStyleIdx="3" presStyleCnt="28"/>
      <dgm:spPr/>
      <dgm:t>
        <a:bodyPr/>
        <a:lstStyle/>
        <a:p>
          <a:endParaRPr lang="pt-BR"/>
        </a:p>
      </dgm:t>
    </dgm:pt>
    <dgm:pt modelId="{92FC586E-5230-408A-AA62-6CE23DD66E5D}" type="pres">
      <dgm:prSet presAssocID="{7BBB3381-41EA-4EB9-8C91-8ADDC86295BD}" presName="hierChild4" presStyleCnt="0"/>
      <dgm:spPr/>
    </dgm:pt>
    <dgm:pt modelId="{428236B8-4CC0-4AC4-873B-CCD9F494E91B}" type="pres">
      <dgm:prSet presAssocID="{7BBB3381-41EA-4EB9-8C91-8ADDC86295BD}" presName="hierChild5" presStyleCnt="0"/>
      <dgm:spPr/>
    </dgm:pt>
    <dgm:pt modelId="{49E87515-A94C-4DCF-A425-67D3D569F162}" type="pres">
      <dgm:prSet presAssocID="{5E53F554-A9CA-42A9-8279-458A618174D1}" presName="Name37" presStyleLbl="parChTrans1D4" presStyleIdx="4" presStyleCnt="28"/>
      <dgm:spPr/>
      <dgm:t>
        <a:bodyPr/>
        <a:lstStyle/>
        <a:p>
          <a:endParaRPr lang="pt-BR"/>
        </a:p>
      </dgm:t>
    </dgm:pt>
    <dgm:pt modelId="{0EAE7AB7-D6E1-4060-8B78-7884236C1218}" type="pres">
      <dgm:prSet presAssocID="{442BB8E1-91C0-40D9-9034-07444EBE077A}" presName="hierRoot2" presStyleCnt="0">
        <dgm:presLayoutVars>
          <dgm:hierBranch val="init"/>
        </dgm:presLayoutVars>
      </dgm:prSet>
      <dgm:spPr/>
    </dgm:pt>
    <dgm:pt modelId="{7BE1CEAF-8C75-4EBE-AB79-BD65710F3E5E}" type="pres">
      <dgm:prSet presAssocID="{442BB8E1-91C0-40D9-9034-07444EBE077A}" presName="rootComposite" presStyleCnt="0"/>
      <dgm:spPr/>
    </dgm:pt>
    <dgm:pt modelId="{CDA51467-8C0F-43D5-8744-9A9A57746738}" type="pres">
      <dgm:prSet presAssocID="{442BB8E1-91C0-40D9-9034-07444EBE077A}" presName="rootText" presStyleLbl="node4" presStyleIdx="4" presStyleCnt="28" custScaleX="186053" custScaleY="158455" custLinFactNeighborX="-11813" custLinFactNeighborY="817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57B4103-6DE3-45F2-861D-DBC72F34AA28}" type="pres">
      <dgm:prSet presAssocID="{442BB8E1-91C0-40D9-9034-07444EBE077A}" presName="rootConnector" presStyleLbl="node4" presStyleIdx="4" presStyleCnt="28"/>
      <dgm:spPr/>
      <dgm:t>
        <a:bodyPr/>
        <a:lstStyle/>
        <a:p>
          <a:endParaRPr lang="pt-BR"/>
        </a:p>
      </dgm:t>
    </dgm:pt>
    <dgm:pt modelId="{E731EE54-D2FB-4B64-AC78-13001B3A8E1F}" type="pres">
      <dgm:prSet presAssocID="{442BB8E1-91C0-40D9-9034-07444EBE077A}" presName="hierChild4" presStyleCnt="0"/>
      <dgm:spPr/>
    </dgm:pt>
    <dgm:pt modelId="{0D5B7AA3-6DAF-48F7-9514-3B6BB8E9D2B9}" type="pres">
      <dgm:prSet presAssocID="{442BB8E1-91C0-40D9-9034-07444EBE077A}" presName="hierChild5" presStyleCnt="0"/>
      <dgm:spPr/>
    </dgm:pt>
    <dgm:pt modelId="{B50C9BEC-5ADB-4E70-9FFD-1606ABB0D22D}" type="pres">
      <dgm:prSet presAssocID="{FADACB9A-241C-42B7-87A4-BD709304230E}" presName="hierChild5" presStyleCnt="0"/>
      <dgm:spPr/>
    </dgm:pt>
    <dgm:pt modelId="{E2F0549A-8EB4-487E-A6F4-78FB828D26A4}" type="pres">
      <dgm:prSet presAssocID="{0D3A7E86-CE6D-4DE6-A15F-488C6DE37B01}" presName="Name37" presStyleLbl="parChTrans1D3" presStyleIdx="2" presStyleCnt="10"/>
      <dgm:spPr/>
      <dgm:t>
        <a:bodyPr/>
        <a:lstStyle/>
        <a:p>
          <a:endParaRPr lang="pt-BR"/>
        </a:p>
      </dgm:t>
    </dgm:pt>
    <dgm:pt modelId="{F7057B91-868E-46F0-9F1D-E1A586AACE8B}" type="pres">
      <dgm:prSet presAssocID="{612E809C-B02E-406D-A3E8-EF1677D5700F}" presName="hierRoot2" presStyleCnt="0">
        <dgm:presLayoutVars>
          <dgm:hierBranch val="r"/>
        </dgm:presLayoutVars>
      </dgm:prSet>
      <dgm:spPr/>
    </dgm:pt>
    <dgm:pt modelId="{005787DF-11A4-42DA-AF48-FB1F4EE08191}" type="pres">
      <dgm:prSet presAssocID="{612E809C-B02E-406D-A3E8-EF1677D5700F}" presName="rootComposite" presStyleCnt="0"/>
      <dgm:spPr/>
    </dgm:pt>
    <dgm:pt modelId="{9EB1DBF6-648F-421F-ABD2-281AB58F49E3}" type="pres">
      <dgm:prSet presAssocID="{612E809C-B02E-406D-A3E8-EF1677D5700F}" presName="rootText" presStyleLbl="node3" presStyleIdx="2" presStyleCnt="10" custScaleX="220774" custScaleY="154199" custLinFactNeighborX="3954" custLinFactNeighborY="12714">
        <dgm:presLayoutVars>
          <dgm:chPref val="3"/>
        </dgm:presLayoutVars>
      </dgm:prSet>
      <dgm:spPr>
        <a:xfrm>
          <a:off x="2947938" y="2782844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CF66B24F-E29A-4983-8C3A-6780DBEB0579}" type="pres">
      <dgm:prSet presAssocID="{612E809C-B02E-406D-A3E8-EF1677D5700F}" presName="rootConnector" presStyleLbl="node3" presStyleIdx="2" presStyleCnt="10"/>
      <dgm:spPr/>
      <dgm:t>
        <a:bodyPr/>
        <a:lstStyle/>
        <a:p>
          <a:endParaRPr lang="pt-BR"/>
        </a:p>
      </dgm:t>
    </dgm:pt>
    <dgm:pt modelId="{5D0A9E1D-9CE5-4FB6-A817-E441355D9496}" type="pres">
      <dgm:prSet presAssocID="{612E809C-B02E-406D-A3E8-EF1677D5700F}" presName="hierChild4" presStyleCnt="0"/>
      <dgm:spPr/>
    </dgm:pt>
    <dgm:pt modelId="{84A4B89D-118F-485E-B465-ABF0F61CEEFB}" type="pres">
      <dgm:prSet presAssocID="{96A7AA90-6EE7-4282-9D66-581E687B44D9}" presName="Name50" presStyleLbl="parChTrans1D4" presStyleIdx="5" presStyleCnt="28"/>
      <dgm:spPr/>
      <dgm:t>
        <a:bodyPr/>
        <a:lstStyle/>
        <a:p>
          <a:endParaRPr lang="pt-BR"/>
        </a:p>
      </dgm:t>
    </dgm:pt>
    <dgm:pt modelId="{573D4D18-861F-44A4-87E2-3064ACF65474}" type="pres">
      <dgm:prSet presAssocID="{A2DF0AAE-E414-4112-BA2C-717A1B35C27A}" presName="hierRoot2" presStyleCnt="0">
        <dgm:presLayoutVars>
          <dgm:hierBranch val="init"/>
        </dgm:presLayoutVars>
      </dgm:prSet>
      <dgm:spPr/>
    </dgm:pt>
    <dgm:pt modelId="{18300C87-30C1-4510-8084-165B2A478C63}" type="pres">
      <dgm:prSet presAssocID="{A2DF0AAE-E414-4112-BA2C-717A1B35C27A}" presName="rootComposite" presStyleCnt="0"/>
      <dgm:spPr/>
    </dgm:pt>
    <dgm:pt modelId="{8358F35B-5546-4968-A9B0-6A3A532AD1A0}" type="pres">
      <dgm:prSet presAssocID="{A2DF0AAE-E414-4112-BA2C-717A1B35C27A}" presName="rootText" presStyleLbl="node4" presStyleIdx="5" presStyleCnt="28" custScaleX="146157" custScaleY="172545" custLinFactNeighborX="1443" custLinFactNeighborY="6244">
        <dgm:presLayoutVars>
          <dgm:chPref val="3"/>
        </dgm:presLayoutVars>
      </dgm:prSet>
      <dgm:spPr>
        <a:xfrm>
          <a:off x="3223580" y="3565668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D6C2AC65-582D-492D-A0E5-31247CB3FBD3}" type="pres">
      <dgm:prSet presAssocID="{A2DF0AAE-E414-4112-BA2C-717A1B35C27A}" presName="rootConnector" presStyleLbl="node4" presStyleIdx="5" presStyleCnt="28"/>
      <dgm:spPr/>
      <dgm:t>
        <a:bodyPr/>
        <a:lstStyle/>
        <a:p>
          <a:endParaRPr lang="pt-BR"/>
        </a:p>
      </dgm:t>
    </dgm:pt>
    <dgm:pt modelId="{7A0230EF-6F8A-4AF5-ADE9-E74D5BE63027}" type="pres">
      <dgm:prSet presAssocID="{A2DF0AAE-E414-4112-BA2C-717A1B35C27A}" presName="hierChild4" presStyleCnt="0"/>
      <dgm:spPr/>
    </dgm:pt>
    <dgm:pt modelId="{70A3F2F1-9615-493E-86C1-528F6F0BBBC6}" type="pres">
      <dgm:prSet presAssocID="{A2DF0AAE-E414-4112-BA2C-717A1B35C27A}" presName="hierChild5" presStyleCnt="0"/>
      <dgm:spPr/>
    </dgm:pt>
    <dgm:pt modelId="{765BDE9F-5E99-478C-8237-311735E101CE}" type="pres">
      <dgm:prSet presAssocID="{F0242010-E743-4456-A8A8-4819FDD235EA}" presName="Name50" presStyleLbl="parChTrans1D4" presStyleIdx="6" presStyleCnt="28"/>
      <dgm:spPr/>
      <dgm:t>
        <a:bodyPr/>
        <a:lstStyle/>
        <a:p>
          <a:endParaRPr lang="pt-BR"/>
        </a:p>
      </dgm:t>
    </dgm:pt>
    <dgm:pt modelId="{5C929B65-8262-4A8D-8181-F3B7C0252C0B}" type="pres">
      <dgm:prSet presAssocID="{544D0898-928A-4CB2-8A2D-2186D4378745}" presName="hierRoot2" presStyleCnt="0">
        <dgm:presLayoutVars>
          <dgm:hierBranch val="hang"/>
        </dgm:presLayoutVars>
      </dgm:prSet>
      <dgm:spPr/>
    </dgm:pt>
    <dgm:pt modelId="{36C4E8D1-2632-4BB0-8995-6DA7FD65315F}" type="pres">
      <dgm:prSet presAssocID="{544D0898-928A-4CB2-8A2D-2186D4378745}" presName="rootComposite" presStyleCnt="0"/>
      <dgm:spPr/>
    </dgm:pt>
    <dgm:pt modelId="{3A21A83B-DABC-4AC6-AE95-9884F2C38008}" type="pres">
      <dgm:prSet presAssocID="{544D0898-928A-4CB2-8A2D-2186D4378745}" presName="rootText" presStyleLbl="node4" presStyleIdx="6" presStyleCnt="28" custScaleX="146157" custScaleY="162843" custLinFactNeighborX="-1564" custLinFactNeighborY="-2782">
        <dgm:presLayoutVars>
          <dgm:chPref val="3"/>
        </dgm:presLayoutVars>
      </dgm:prSet>
      <dgm:spPr>
        <a:xfrm>
          <a:off x="3223580" y="4348493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F711D2E0-EC49-4436-B342-DA95B7E910DD}" type="pres">
      <dgm:prSet presAssocID="{544D0898-928A-4CB2-8A2D-2186D4378745}" presName="rootConnector" presStyleLbl="node4" presStyleIdx="6" presStyleCnt="28"/>
      <dgm:spPr/>
      <dgm:t>
        <a:bodyPr/>
        <a:lstStyle/>
        <a:p>
          <a:endParaRPr lang="pt-BR"/>
        </a:p>
      </dgm:t>
    </dgm:pt>
    <dgm:pt modelId="{63C79E5B-32A4-4031-BA7C-41FB7364A5F3}" type="pres">
      <dgm:prSet presAssocID="{544D0898-928A-4CB2-8A2D-2186D4378745}" presName="hierChild4" presStyleCnt="0"/>
      <dgm:spPr/>
    </dgm:pt>
    <dgm:pt modelId="{82BEB025-03DC-4C4E-B879-60D53594BB90}" type="pres">
      <dgm:prSet presAssocID="{544D0898-928A-4CB2-8A2D-2186D4378745}" presName="hierChild5" presStyleCnt="0"/>
      <dgm:spPr/>
    </dgm:pt>
    <dgm:pt modelId="{76DCF376-4F06-4C5F-AF94-1B18E300FF23}" type="pres">
      <dgm:prSet presAssocID="{8B49BE9F-28A6-4FC3-82B3-E37E91E62211}" presName="Name50" presStyleLbl="parChTrans1D4" presStyleIdx="7" presStyleCnt="28"/>
      <dgm:spPr/>
      <dgm:t>
        <a:bodyPr/>
        <a:lstStyle/>
        <a:p>
          <a:endParaRPr lang="pt-BR"/>
        </a:p>
      </dgm:t>
    </dgm:pt>
    <dgm:pt modelId="{E00C8C56-5893-4DB0-8D3A-CA09EE766EFD}" type="pres">
      <dgm:prSet presAssocID="{6C34503D-EE75-4CA9-A584-5A9BE93A6947}" presName="hierRoot2" presStyleCnt="0">
        <dgm:presLayoutVars>
          <dgm:hierBranch val="init"/>
        </dgm:presLayoutVars>
      </dgm:prSet>
      <dgm:spPr/>
    </dgm:pt>
    <dgm:pt modelId="{7A40BD92-4304-4EF7-8629-62222310D6EF}" type="pres">
      <dgm:prSet presAssocID="{6C34503D-EE75-4CA9-A584-5A9BE93A6947}" presName="rootComposite" presStyleCnt="0"/>
      <dgm:spPr/>
    </dgm:pt>
    <dgm:pt modelId="{3ACA571F-EC80-43B4-8E89-2ADDF6F1490F}" type="pres">
      <dgm:prSet presAssocID="{6C34503D-EE75-4CA9-A584-5A9BE93A6947}" presName="rootText" presStyleLbl="node4" presStyleIdx="7" presStyleCnt="28" custScaleX="146157" custScaleY="154697" custLinFactNeighborX="-4745" custLinFactNeighborY="-7348">
        <dgm:presLayoutVars>
          <dgm:chPref val="3"/>
        </dgm:presLayoutVars>
      </dgm:prSet>
      <dgm:spPr>
        <a:xfrm>
          <a:off x="3223580" y="5131317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FF24C637-D8E6-4D48-BB04-852045DE095B}" type="pres">
      <dgm:prSet presAssocID="{6C34503D-EE75-4CA9-A584-5A9BE93A6947}" presName="rootConnector" presStyleLbl="node4" presStyleIdx="7" presStyleCnt="28"/>
      <dgm:spPr/>
      <dgm:t>
        <a:bodyPr/>
        <a:lstStyle/>
        <a:p>
          <a:endParaRPr lang="pt-BR"/>
        </a:p>
      </dgm:t>
    </dgm:pt>
    <dgm:pt modelId="{2CF5DC0E-EF04-47DB-BAE6-52134526807E}" type="pres">
      <dgm:prSet presAssocID="{6C34503D-EE75-4CA9-A584-5A9BE93A6947}" presName="hierChild4" presStyleCnt="0"/>
      <dgm:spPr/>
    </dgm:pt>
    <dgm:pt modelId="{CA5DB97A-E94F-49A5-B9B0-A0430BD651C8}" type="pres">
      <dgm:prSet presAssocID="{6C34503D-EE75-4CA9-A584-5A9BE93A6947}" presName="hierChild5" presStyleCnt="0"/>
      <dgm:spPr/>
    </dgm:pt>
    <dgm:pt modelId="{804CAA37-35FE-4DC8-AF09-A92789E1EA3C}" type="pres">
      <dgm:prSet presAssocID="{D6C62837-87BA-46C5-AF84-14F2542D9C1E}" presName="Name50" presStyleLbl="parChTrans1D4" presStyleIdx="8" presStyleCnt="28"/>
      <dgm:spPr/>
      <dgm:t>
        <a:bodyPr/>
        <a:lstStyle/>
        <a:p>
          <a:endParaRPr lang="pt-BR"/>
        </a:p>
      </dgm:t>
    </dgm:pt>
    <dgm:pt modelId="{F56AA06F-84D6-46E9-A612-043118791D76}" type="pres">
      <dgm:prSet presAssocID="{F2837CD1-DCC4-4FCC-B829-8DE2CF1ADFE5}" presName="hierRoot2" presStyleCnt="0">
        <dgm:presLayoutVars>
          <dgm:hierBranch val="init"/>
        </dgm:presLayoutVars>
      </dgm:prSet>
      <dgm:spPr/>
    </dgm:pt>
    <dgm:pt modelId="{C0AFA085-4233-4F26-B787-283955BAE663}" type="pres">
      <dgm:prSet presAssocID="{F2837CD1-DCC4-4FCC-B829-8DE2CF1ADFE5}" presName="rootComposite" presStyleCnt="0"/>
      <dgm:spPr/>
    </dgm:pt>
    <dgm:pt modelId="{D11709A4-37A1-452D-8034-39E8166B9FF2}" type="pres">
      <dgm:prSet presAssocID="{F2837CD1-DCC4-4FCC-B829-8DE2CF1ADFE5}" presName="rootText" presStyleLbl="node4" presStyleIdx="8" presStyleCnt="28" custScaleX="146157" custScaleY="217360" custLinFactNeighborX="-4745" custLinFactNeighborY="-20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8DC691C-3D14-4BC8-8A47-6495908F94E9}" type="pres">
      <dgm:prSet presAssocID="{F2837CD1-DCC4-4FCC-B829-8DE2CF1ADFE5}" presName="rootConnector" presStyleLbl="node4" presStyleIdx="8" presStyleCnt="28"/>
      <dgm:spPr/>
      <dgm:t>
        <a:bodyPr/>
        <a:lstStyle/>
        <a:p>
          <a:endParaRPr lang="pt-BR"/>
        </a:p>
      </dgm:t>
    </dgm:pt>
    <dgm:pt modelId="{26B9DB82-5219-47F1-B217-28E7D4EDF878}" type="pres">
      <dgm:prSet presAssocID="{F2837CD1-DCC4-4FCC-B829-8DE2CF1ADFE5}" presName="hierChild4" presStyleCnt="0"/>
      <dgm:spPr/>
    </dgm:pt>
    <dgm:pt modelId="{7D4CBD4D-8B87-49A2-9B26-025C22F5CF61}" type="pres">
      <dgm:prSet presAssocID="{F2837CD1-DCC4-4FCC-B829-8DE2CF1ADFE5}" presName="hierChild5" presStyleCnt="0"/>
      <dgm:spPr/>
    </dgm:pt>
    <dgm:pt modelId="{A858B2AE-99F4-4E6F-8B39-C40B2E1EB20F}" type="pres">
      <dgm:prSet presAssocID="{612E809C-B02E-406D-A3E8-EF1677D5700F}" presName="hierChild5" presStyleCnt="0"/>
      <dgm:spPr/>
    </dgm:pt>
    <dgm:pt modelId="{00A085B2-3B63-438D-B795-E18FCC9E5D13}" type="pres">
      <dgm:prSet presAssocID="{E587C7D6-D3AA-42B6-88CB-837C992EE589}" presName="Name37" presStyleLbl="parChTrans1D3" presStyleIdx="3" presStyleCnt="10"/>
      <dgm:spPr/>
      <dgm:t>
        <a:bodyPr/>
        <a:lstStyle/>
        <a:p>
          <a:endParaRPr lang="pt-BR"/>
        </a:p>
      </dgm:t>
    </dgm:pt>
    <dgm:pt modelId="{B8631CBF-6F57-4BAE-9313-B564D0C6FADA}" type="pres">
      <dgm:prSet presAssocID="{8C5AD95D-EC8D-4AA4-BA65-16F045EBD852}" presName="hierRoot2" presStyleCnt="0">
        <dgm:presLayoutVars>
          <dgm:hierBranch val="init"/>
        </dgm:presLayoutVars>
      </dgm:prSet>
      <dgm:spPr/>
    </dgm:pt>
    <dgm:pt modelId="{747D3DD6-AD8D-4BA7-A55F-46A119724C5C}" type="pres">
      <dgm:prSet presAssocID="{8C5AD95D-EC8D-4AA4-BA65-16F045EBD852}" presName="rootComposite" presStyleCnt="0"/>
      <dgm:spPr/>
    </dgm:pt>
    <dgm:pt modelId="{690130AA-4D27-4539-988F-CB7D88D8BB78}" type="pres">
      <dgm:prSet presAssocID="{8C5AD95D-EC8D-4AA4-BA65-16F045EBD852}" presName="rootText" presStyleLbl="node3" presStyleIdx="3" presStyleCnt="10" custScaleX="173375" custScaleY="164808" custLinFactNeighborX="-4190" custLinFactNeighborY="120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AF6420-1D9A-4354-9B84-9E9ED89BD150}" type="pres">
      <dgm:prSet presAssocID="{8C5AD95D-EC8D-4AA4-BA65-16F045EBD852}" presName="rootConnector" presStyleLbl="node3" presStyleIdx="3" presStyleCnt="10"/>
      <dgm:spPr/>
      <dgm:t>
        <a:bodyPr/>
        <a:lstStyle/>
        <a:p>
          <a:endParaRPr lang="pt-BR"/>
        </a:p>
      </dgm:t>
    </dgm:pt>
    <dgm:pt modelId="{10F87A10-B25D-4869-B3FD-3DA408EEC3E4}" type="pres">
      <dgm:prSet presAssocID="{8C5AD95D-EC8D-4AA4-BA65-16F045EBD852}" presName="hierChild4" presStyleCnt="0"/>
      <dgm:spPr/>
    </dgm:pt>
    <dgm:pt modelId="{B4795D66-CE10-464C-94B5-F800F50BADE1}" type="pres">
      <dgm:prSet presAssocID="{B173EAA0-9AFE-4F2E-91F2-D9F531137E23}" presName="Name37" presStyleLbl="parChTrans1D4" presStyleIdx="9" presStyleCnt="28"/>
      <dgm:spPr/>
      <dgm:t>
        <a:bodyPr/>
        <a:lstStyle/>
        <a:p>
          <a:endParaRPr lang="pt-BR"/>
        </a:p>
      </dgm:t>
    </dgm:pt>
    <dgm:pt modelId="{18EEBAEA-DA2E-44AC-AF09-0BC913AF8852}" type="pres">
      <dgm:prSet presAssocID="{47421BF7-6E86-436A-B3FA-27E94AAD418F}" presName="hierRoot2" presStyleCnt="0">
        <dgm:presLayoutVars>
          <dgm:hierBranch val="init"/>
        </dgm:presLayoutVars>
      </dgm:prSet>
      <dgm:spPr/>
    </dgm:pt>
    <dgm:pt modelId="{0FBF0162-EC55-40AB-B707-70DE7F9CAEE5}" type="pres">
      <dgm:prSet presAssocID="{47421BF7-6E86-436A-B3FA-27E94AAD418F}" presName="rootComposite" presStyleCnt="0"/>
      <dgm:spPr/>
    </dgm:pt>
    <dgm:pt modelId="{89246B07-9356-474E-9602-57B592BDE88C}" type="pres">
      <dgm:prSet presAssocID="{47421BF7-6E86-436A-B3FA-27E94AAD418F}" presName="rootText" presStyleLbl="node4" presStyleIdx="9" presStyleCnt="28" custScaleX="130068" custScaleY="333027" custLinFactNeighborX="-10408" custLinFactNeighborY="941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AAAFB5-A55E-4C2D-87B0-0AB5E79CD48F}" type="pres">
      <dgm:prSet presAssocID="{47421BF7-6E86-436A-B3FA-27E94AAD418F}" presName="rootConnector" presStyleLbl="node4" presStyleIdx="9" presStyleCnt="28"/>
      <dgm:spPr/>
      <dgm:t>
        <a:bodyPr/>
        <a:lstStyle/>
        <a:p>
          <a:endParaRPr lang="pt-BR"/>
        </a:p>
      </dgm:t>
    </dgm:pt>
    <dgm:pt modelId="{C1D6FB2A-26A6-44E2-975A-ECCA565AD802}" type="pres">
      <dgm:prSet presAssocID="{47421BF7-6E86-436A-B3FA-27E94AAD418F}" presName="hierChild4" presStyleCnt="0"/>
      <dgm:spPr/>
    </dgm:pt>
    <dgm:pt modelId="{20BFA0D3-8CDB-49D0-B132-AA1BA07EC7D7}" type="pres">
      <dgm:prSet presAssocID="{47421BF7-6E86-436A-B3FA-27E94AAD418F}" presName="hierChild5" presStyleCnt="0"/>
      <dgm:spPr/>
    </dgm:pt>
    <dgm:pt modelId="{3E07ABA5-4425-4FC3-B50F-2D67144301A4}" type="pres">
      <dgm:prSet presAssocID="{50C3A05E-1436-4E7D-A47F-904FCC3A3B91}" presName="Name37" presStyleLbl="parChTrans1D4" presStyleIdx="10" presStyleCnt="28"/>
      <dgm:spPr/>
      <dgm:t>
        <a:bodyPr/>
        <a:lstStyle/>
        <a:p>
          <a:endParaRPr lang="pt-BR"/>
        </a:p>
      </dgm:t>
    </dgm:pt>
    <dgm:pt modelId="{C34058F6-6B4B-48D8-9636-E34510B926CD}" type="pres">
      <dgm:prSet presAssocID="{2C786F89-020E-48BE-942D-181A93E2A680}" presName="hierRoot2" presStyleCnt="0">
        <dgm:presLayoutVars>
          <dgm:hierBranch val="init"/>
        </dgm:presLayoutVars>
      </dgm:prSet>
      <dgm:spPr/>
    </dgm:pt>
    <dgm:pt modelId="{8DF6A855-C52E-4953-91E1-9C996ABCBC85}" type="pres">
      <dgm:prSet presAssocID="{2C786F89-020E-48BE-942D-181A93E2A680}" presName="rootComposite" presStyleCnt="0"/>
      <dgm:spPr/>
    </dgm:pt>
    <dgm:pt modelId="{5F107197-DC53-4E65-AD7D-0F03E853DF5B}" type="pres">
      <dgm:prSet presAssocID="{2C786F89-020E-48BE-942D-181A93E2A680}" presName="rootText" presStyleLbl="node4" presStyleIdx="10" presStyleCnt="28" custScaleX="124371" custScaleY="230186" custLinFactY="39227" custLinFactNeighborX="-4557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67CA03-FCCA-4436-90F2-45083C58ADC2}" type="pres">
      <dgm:prSet presAssocID="{2C786F89-020E-48BE-942D-181A93E2A680}" presName="rootConnector" presStyleLbl="node4" presStyleIdx="10" presStyleCnt="28"/>
      <dgm:spPr/>
      <dgm:t>
        <a:bodyPr/>
        <a:lstStyle/>
        <a:p>
          <a:endParaRPr lang="pt-BR"/>
        </a:p>
      </dgm:t>
    </dgm:pt>
    <dgm:pt modelId="{703DC7A1-DFD7-45BD-B8E1-FE12C458B0D3}" type="pres">
      <dgm:prSet presAssocID="{2C786F89-020E-48BE-942D-181A93E2A680}" presName="hierChild4" presStyleCnt="0"/>
      <dgm:spPr/>
    </dgm:pt>
    <dgm:pt modelId="{B98F664C-BED1-4686-826F-E8F934071C41}" type="pres">
      <dgm:prSet presAssocID="{2C786F89-020E-48BE-942D-181A93E2A680}" presName="hierChild5" presStyleCnt="0"/>
      <dgm:spPr/>
    </dgm:pt>
    <dgm:pt modelId="{AF1A0EA2-7566-49F0-914F-164C5F3BFB5A}" type="pres">
      <dgm:prSet presAssocID="{8C5AD95D-EC8D-4AA4-BA65-16F045EBD852}" presName="hierChild5" presStyleCnt="0"/>
      <dgm:spPr/>
    </dgm:pt>
    <dgm:pt modelId="{9C801D4E-A0AF-4195-B968-DCE4AAFD9C0B}" type="pres">
      <dgm:prSet presAssocID="{16E855B4-3598-400E-917C-F4DAE61BD6A4}" presName="hierChild5" presStyleCnt="0"/>
      <dgm:spPr/>
    </dgm:pt>
    <dgm:pt modelId="{AB55E44F-4B23-44AF-B762-757E67387B65}" type="pres">
      <dgm:prSet presAssocID="{B3954F92-FE27-49C6-ABAA-FD634214C67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927101F0-4BFB-4FF1-8056-66623C1B03F4}" type="pres">
      <dgm:prSet presAssocID="{9AB2408C-C489-4F4E-A269-F51B516A854F}" presName="hierRoot2" presStyleCnt="0">
        <dgm:presLayoutVars>
          <dgm:hierBranch val="init"/>
        </dgm:presLayoutVars>
      </dgm:prSet>
      <dgm:spPr/>
    </dgm:pt>
    <dgm:pt modelId="{8EA808BF-9F97-490D-8794-C16213D337B6}" type="pres">
      <dgm:prSet presAssocID="{9AB2408C-C489-4F4E-A269-F51B516A854F}" presName="rootComposite" presStyleCnt="0"/>
      <dgm:spPr/>
    </dgm:pt>
    <dgm:pt modelId="{DFBA09EF-A75A-4DBA-B7A8-949591835844}" type="pres">
      <dgm:prSet presAssocID="{9AB2408C-C489-4F4E-A269-F51B516A854F}" presName="rootText" presStyleLbl="node2" presStyleIdx="1" presStyleCnt="4" custScaleX="283700" custScaleY="206217" custLinFactNeighborX="-76110" custLinFactNeighborY="-158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89A631-E474-47DC-8B97-D45E9AB2DA59}" type="pres">
      <dgm:prSet presAssocID="{9AB2408C-C489-4F4E-A269-F51B516A854F}" presName="rootConnector" presStyleLbl="node2" presStyleIdx="1" presStyleCnt="4"/>
      <dgm:spPr/>
      <dgm:t>
        <a:bodyPr/>
        <a:lstStyle/>
        <a:p>
          <a:endParaRPr lang="pt-BR"/>
        </a:p>
      </dgm:t>
    </dgm:pt>
    <dgm:pt modelId="{BC44294F-B5E4-4C6A-8097-F41384095514}" type="pres">
      <dgm:prSet presAssocID="{9AB2408C-C489-4F4E-A269-F51B516A854F}" presName="hierChild4" presStyleCnt="0"/>
      <dgm:spPr/>
    </dgm:pt>
    <dgm:pt modelId="{49505705-2196-478C-A486-80E2F169C865}" type="pres">
      <dgm:prSet presAssocID="{5A43A951-DB3A-4138-B946-BC2A4ECF6073}" presName="Name37" presStyleLbl="parChTrans1D3" presStyleIdx="4" presStyleCnt="10"/>
      <dgm:spPr/>
      <dgm:t>
        <a:bodyPr/>
        <a:lstStyle/>
        <a:p>
          <a:endParaRPr lang="pt-BR"/>
        </a:p>
      </dgm:t>
    </dgm:pt>
    <dgm:pt modelId="{FAF91B78-C138-4F0D-A1FD-1B1C002A0B44}" type="pres">
      <dgm:prSet presAssocID="{B129113F-5FF1-4A64-B188-AB3E7F7F7358}" presName="hierRoot2" presStyleCnt="0">
        <dgm:presLayoutVars>
          <dgm:hierBranch val="init"/>
        </dgm:presLayoutVars>
      </dgm:prSet>
      <dgm:spPr/>
    </dgm:pt>
    <dgm:pt modelId="{0EFCC4FA-B23E-48B7-8120-6A65F42F88CF}" type="pres">
      <dgm:prSet presAssocID="{B129113F-5FF1-4A64-B188-AB3E7F7F7358}" presName="rootComposite" presStyleCnt="0"/>
      <dgm:spPr/>
    </dgm:pt>
    <dgm:pt modelId="{34B9CAEA-4949-4C5E-9948-FAA69A60CCB7}" type="pres">
      <dgm:prSet presAssocID="{B129113F-5FF1-4A64-B188-AB3E7F7F7358}" presName="rootText" presStyleLbl="node3" presStyleIdx="4" presStyleCnt="10" custScaleX="171250" custLinFactX="100000" custLinFactY="100000" custLinFactNeighborX="102491" custLinFactNeighborY="1680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761398-5BD7-43BC-ACD6-F4768EE94CA1}" type="pres">
      <dgm:prSet presAssocID="{B129113F-5FF1-4A64-B188-AB3E7F7F7358}" presName="rootConnector" presStyleLbl="node3" presStyleIdx="4" presStyleCnt="10"/>
      <dgm:spPr/>
      <dgm:t>
        <a:bodyPr/>
        <a:lstStyle/>
        <a:p>
          <a:endParaRPr lang="pt-BR"/>
        </a:p>
      </dgm:t>
    </dgm:pt>
    <dgm:pt modelId="{A7AE16AE-564D-41B2-98E6-FF5511419C83}" type="pres">
      <dgm:prSet presAssocID="{B129113F-5FF1-4A64-B188-AB3E7F7F7358}" presName="hierChild4" presStyleCnt="0"/>
      <dgm:spPr/>
    </dgm:pt>
    <dgm:pt modelId="{C598F854-20EB-4B84-A0AB-DEB8979CF9D1}" type="pres">
      <dgm:prSet presAssocID="{B129113F-5FF1-4A64-B188-AB3E7F7F7358}" presName="hierChild5" presStyleCnt="0"/>
      <dgm:spPr/>
    </dgm:pt>
    <dgm:pt modelId="{11CE00FC-FCD0-4884-8334-491C154EE2C0}" type="pres">
      <dgm:prSet presAssocID="{218D88CE-0AB4-4D53-BE31-6F7C934FA222}" presName="Name37" presStyleLbl="parChTrans1D3" presStyleIdx="5" presStyleCnt="10"/>
      <dgm:spPr/>
      <dgm:t>
        <a:bodyPr/>
        <a:lstStyle/>
        <a:p>
          <a:endParaRPr lang="pt-BR"/>
        </a:p>
      </dgm:t>
    </dgm:pt>
    <dgm:pt modelId="{16C5D724-2419-488E-8E84-6A5A8705A32C}" type="pres">
      <dgm:prSet presAssocID="{36197EAB-1F0B-4022-900A-6DBACCD21C49}" presName="hierRoot2" presStyleCnt="0">
        <dgm:presLayoutVars>
          <dgm:hierBranch val="init"/>
        </dgm:presLayoutVars>
      </dgm:prSet>
      <dgm:spPr/>
    </dgm:pt>
    <dgm:pt modelId="{1FF61546-2E5E-4A18-994D-4F77375CECFC}" type="pres">
      <dgm:prSet presAssocID="{36197EAB-1F0B-4022-900A-6DBACCD21C49}" presName="rootComposite" presStyleCnt="0"/>
      <dgm:spPr/>
    </dgm:pt>
    <dgm:pt modelId="{1C6F118F-B028-432D-98D0-96741E50282F}" type="pres">
      <dgm:prSet presAssocID="{36197EAB-1F0B-4022-900A-6DBACCD21C49}" presName="rootText" presStyleLbl="node3" presStyleIdx="5" presStyleCnt="10" custScaleX="259589" custScaleY="177534" custLinFactX="-89071" custLinFactNeighborX="-100000" custLinFactNeighborY="2635">
        <dgm:presLayoutVars>
          <dgm:chPref val="3"/>
        </dgm:presLayoutVars>
      </dgm:prSet>
      <dgm:spPr>
        <a:xfrm>
          <a:off x="6524696" y="2429417"/>
          <a:ext cx="1032433" cy="516216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0155E7FA-336E-4C14-886F-B9E68D69AAD8}" type="pres">
      <dgm:prSet presAssocID="{36197EAB-1F0B-4022-900A-6DBACCD21C49}" presName="rootConnector" presStyleLbl="node3" presStyleIdx="5" presStyleCnt="10"/>
      <dgm:spPr/>
      <dgm:t>
        <a:bodyPr/>
        <a:lstStyle/>
        <a:p>
          <a:endParaRPr lang="pt-BR"/>
        </a:p>
      </dgm:t>
    </dgm:pt>
    <dgm:pt modelId="{C3153086-FB70-42F3-838F-0FFD840B994A}" type="pres">
      <dgm:prSet presAssocID="{36197EAB-1F0B-4022-900A-6DBACCD21C49}" presName="hierChild4" presStyleCnt="0"/>
      <dgm:spPr/>
    </dgm:pt>
    <dgm:pt modelId="{ACE7267E-031B-44A1-8D56-D3EF37EC4D68}" type="pres">
      <dgm:prSet presAssocID="{802887E0-29BA-42F4-8FB2-ECD7C60840A4}" presName="Name37" presStyleLbl="parChTrans1D4" presStyleIdx="11" presStyleCnt="28"/>
      <dgm:spPr/>
      <dgm:t>
        <a:bodyPr/>
        <a:lstStyle/>
        <a:p>
          <a:endParaRPr lang="pt-BR"/>
        </a:p>
      </dgm:t>
    </dgm:pt>
    <dgm:pt modelId="{4645C881-509A-4FA4-A1A4-BF3EC6C354F0}" type="pres">
      <dgm:prSet presAssocID="{313E6C99-767B-4135-9FDE-912EEF07E703}" presName="hierRoot2" presStyleCnt="0">
        <dgm:presLayoutVars>
          <dgm:hierBranch val="init"/>
        </dgm:presLayoutVars>
      </dgm:prSet>
      <dgm:spPr/>
    </dgm:pt>
    <dgm:pt modelId="{54D43354-FE3A-4E06-81D3-8CE99919D1C2}" type="pres">
      <dgm:prSet presAssocID="{313E6C99-767B-4135-9FDE-912EEF07E703}" presName="rootComposite" presStyleCnt="0"/>
      <dgm:spPr/>
    </dgm:pt>
    <dgm:pt modelId="{D9ED73F1-C39C-40BC-95ED-8C72D0B4413C}" type="pres">
      <dgm:prSet presAssocID="{313E6C99-767B-4135-9FDE-912EEF07E703}" presName="rootText" presStyleLbl="node4" presStyleIdx="11" presStyleCnt="28" custScaleX="163944" custScaleY="106358" custLinFactX="-37947" custLinFactY="128262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D72A75-A128-4C43-B644-0BA76CF62AEE}" type="pres">
      <dgm:prSet presAssocID="{313E6C99-767B-4135-9FDE-912EEF07E703}" presName="rootConnector" presStyleLbl="node4" presStyleIdx="11" presStyleCnt="28"/>
      <dgm:spPr/>
      <dgm:t>
        <a:bodyPr/>
        <a:lstStyle/>
        <a:p>
          <a:endParaRPr lang="pt-BR"/>
        </a:p>
      </dgm:t>
    </dgm:pt>
    <dgm:pt modelId="{B8991F20-0578-4E22-A02B-E35E13A1550D}" type="pres">
      <dgm:prSet presAssocID="{313E6C99-767B-4135-9FDE-912EEF07E703}" presName="hierChild4" presStyleCnt="0"/>
      <dgm:spPr/>
    </dgm:pt>
    <dgm:pt modelId="{658E61EB-D0B5-498E-9579-515A87D39F7F}" type="pres">
      <dgm:prSet presAssocID="{313E6C99-767B-4135-9FDE-912EEF07E703}" presName="hierChild5" presStyleCnt="0"/>
      <dgm:spPr/>
    </dgm:pt>
    <dgm:pt modelId="{9107A32C-BBC2-486E-BF20-69C2632F936A}" type="pres">
      <dgm:prSet presAssocID="{9D337C7F-D6B9-47BD-91E6-6B3B4051B76D}" presName="Name37" presStyleLbl="parChTrans1D4" presStyleIdx="12" presStyleCnt="28"/>
      <dgm:spPr/>
      <dgm:t>
        <a:bodyPr/>
        <a:lstStyle/>
        <a:p>
          <a:endParaRPr lang="pt-BR"/>
        </a:p>
      </dgm:t>
    </dgm:pt>
    <dgm:pt modelId="{546D309E-8BC3-48DA-BCB5-C9757719E8E8}" type="pres">
      <dgm:prSet presAssocID="{CFD8F7B4-C91E-400F-9C3D-E6C645E2244C}" presName="hierRoot2" presStyleCnt="0">
        <dgm:presLayoutVars>
          <dgm:hierBranch val="init"/>
        </dgm:presLayoutVars>
      </dgm:prSet>
      <dgm:spPr/>
    </dgm:pt>
    <dgm:pt modelId="{DD14AA39-86F4-4915-A47A-889BC177D34D}" type="pres">
      <dgm:prSet presAssocID="{CFD8F7B4-C91E-400F-9C3D-E6C645E2244C}" presName="rootComposite" presStyleCnt="0"/>
      <dgm:spPr/>
    </dgm:pt>
    <dgm:pt modelId="{0CB1AAC5-1DDC-4250-87FA-72154D8358B3}" type="pres">
      <dgm:prSet presAssocID="{CFD8F7B4-C91E-400F-9C3D-E6C645E2244C}" presName="rootText" presStyleLbl="node4" presStyleIdx="12" presStyleCnt="28" custScaleX="163202" custScaleY="106358" custLinFactX="-37948" custLinFactY="192931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BAA51C-0924-44B3-AEDC-EA2AF19168FA}" type="pres">
      <dgm:prSet presAssocID="{CFD8F7B4-C91E-400F-9C3D-E6C645E2244C}" presName="rootConnector" presStyleLbl="node4" presStyleIdx="12" presStyleCnt="28"/>
      <dgm:spPr/>
      <dgm:t>
        <a:bodyPr/>
        <a:lstStyle/>
        <a:p>
          <a:endParaRPr lang="pt-BR"/>
        </a:p>
      </dgm:t>
    </dgm:pt>
    <dgm:pt modelId="{C3007F03-4C49-4C5D-987B-D8CF09D78509}" type="pres">
      <dgm:prSet presAssocID="{CFD8F7B4-C91E-400F-9C3D-E6C645E2244C}" presName="hierChild4" presStyleCnt="0"/>
      <dgm:spPr/>
    </dgm:pt>
    <dgm:pt modelId="{80ED3E5C-B943-4C61-B10B-80F72C4D456E}" type="pres">
      <dgm:prSet presAssocID="{CFD8F7B4-C91E-400F-9C3D-E6C645E2244C}" presName="hierChild5" presStyleCnt="0"/>
      <dgm:spPr/>
    </dgm:pt>
    <dgm:pt modelId="{B3B02172-43D6-4625-9377-C1721F743639}" type="pres">
      <dgm:prSet presAssocID="{9BA5C9EC-9525-4636-9C6C-80A17A01AD23}" presName="Name37" presStyleLbl="parChTrans1D4" presStyleIdx="13" presStyleCnt="28"/>
      <dgm:spPr/>
      <dgm:t>
        <a:bodyPr/>
        <a:lstStyle/>
        <a:p>
          <a:endParaRPr lang="pt-BR"/>
        </a:p>
      </dgm:t>
    </dgm:pt>
    <dgm:pt modelId="{D3C7F680-7E9B-4005-8D5D-268702F54C7D}" type="pres">
      <dgm:prSet presAssocID="{81F824EC-4C08-4559-A98E-0E34B77B73F8}" presName="hierRoot2" presStyleCnt="0">
        <dgm:presLayoutVars>
          <dgm:hierBranch val="init"/>
        </dgm:presLayoutVars>
      </dgm:prSet>
      <dgm:spPr/>
    </dgm:pt>
    <dgm:pt modelId="{C0843A28-7CFB-437E-AAAF-3690BEAA2876}" type="pres">
      <dgm:prSet presAssocID="{81F824EC-4C08-4559-A98E-0E34B77B73F8}" presName="rootComposite" presStyleCnt="0"/>
      <dgm:spPr/>
    </dgm:pt>
    <dgm:pt modelId="{592E5FD6-5948-4BD8-AC0C-B919B7DF6E1A}" type="pres">
      <dgm:prSet presAssocID="{81F824EC-4C08-4559-A98E-0E34B77B73F8}" presName="rootText" presStyleLbl="node4" presStyleIdx="13" presStyleCnt="28" custScaleX="169703" custScaleY="129993" custLinFactX="-37658" custLinFactY="200000" custLinFactNeighborX="-100000" custLinFactNeighborY="2418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8E68E1-3490-4BBF-B1DE-43478729BA68}" type="pres">
      <dgm:prSet presAssocID="{81F824EC-4C08-4559-A98E-0E34B77B73F8}" presName="rootConnector" presStyleLbl="node4" presStyleIdx="13" presStyleCnt="28"/>
      <dgm:spPr/>
      <dgm:t>
        <a:bodyPr/>
        <a:lstStyle/>
        <a:p>
          <a:endParaRPr lang="pt-BR"/>
        </a:p>
      </dgm:t>
    </dgm:pt>
    <dgm:pt modelId="{660E3346-7A99-4E88-8670-D056557B4035}" type="pres">
      <dgm:prSet presAssocID="{81F824EC-4C08-4559-A98E-0E34B77B73F8}" presName="hierChild4" presStyleCnt="0"/>
      <dgm:spPr/>
    </dgm:pt>
    <dgm:pt modelId="{56B98780-83F0-48DB-BEA6-292E785275CE}" type="pres">
      <dgm:prSet presAssocID="{81F824EC-4C08-4559-A98E-0E34B77B73F8}" presName="hierChild5" presStyleCnt="0"/>
      <dgm:spPr/>
    </dgm:pt>
    <dgm:pt modelId="{6265995B-B4BF-4E25-A048-36E0EAFD985C}" type="pres">
      <dgm:prSet presAssocID="{786C0C1B-6979-4AEB-B0E0-B01564CC0EAF}" presName="Name37" presStyleLbl="parChTrans1D4" presStyleIdx="14" presStyleCnt="28"/>
      <dgm:spPr/>
      <dgm:t>
        <a:bodyPr/>
        <a:lstStyle/>
        <a:p>
          <a:endParaRPr lang="pt-BR"/>
        </a:p>
      </dgm:t>
    </dgm:pt>
    <dgm:pt modelId="{BC6864A2-8EA5-46A3-8C9E-2EBAF63C821C}" type="pres">
      <dgm:prSet presAssocID="{95CD5101-1260-4D2F-8487-2488359431B2}" presName="hierRoot2" presStyleCnt="0">
        <dgm:presLayoutVars>
          <dgm:hierBranch val="init"/>
        </dgm:presLayoutVars>
      </dgm:prSet>
      <dgm:spPr/>
    </dgm:pt>
    <dgm:pt modelId="{26B4D8FF-3C18-43A6-B61A-18523AD379F2}" type="pres">
      <dgm:prSet presAssocID="{95CD5101-1260-4D2F-8487-2488359431B2}" presName="rootComposite" presStyleCnt="0"/>
      <dgm:spPr/>
    </dgm:pt>
    <dgm:pt modelId="{AB050701-05D6-47EE-96CC-72DE5A975333}" type="pres">
      <dgm:prSet presAssocID="{95CD5101-1260-4D2F-8487-2488359431B2}" presName="rootText" presStyleLbl="node4" presStyleIdx="14" presStyleCnt="28" custScaleX="169004" custScaleY="96403" custLinFactX="-40181" custLinFactY="200000" custLinFactNeighborX="-100000" custLinFactNeighborY="2672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904AE4-0AD1-4239-8E59-1997276954C4}" type="pres">
      <dgm:prSet presAssocID="{95CD5101-1260-4D2F-8487-2488359431B2}" presName="rootConnector" presStyleLbl="node4" presStyleIdx="14" presStyleCnt="28"/>
      <dgm:spPr/>
      <dgm:t>
        <a:bodyPr/>
        <a:lstStyle/>
        <a:p>
          <a:endParaRPr lang="pt-BR"/>
        </a:p>
      </dgm:t>
    </dgm:pt>
    <dgm:pt modelId="{CC18A9A2-E0D2-4EA7-8E3D-AF1A9E84D8B5}" type="pres">
      <dgm:prSet presAssocID="{95CD5101-1260-4D2F-8487-2488359431B2}" presName="hierChild4" presStyleCnt="0"/>
      <dgm:spPr/>
    </dgm:pt>
    <dgm:pt modelId="{C85E0637-8905-4F92-964B-FB047F2B0578}" type="pres">
      <dgm:prSet presAssocID="{95CD5101-1260-4D2F-8487-2488359431B2}" presName="hierChild5" presStyleCnt="0"/>
      <dgm:spPr/>
    </dgm:pt>
    <dgm:pt modelId="{03822F8C-38B4-4B7E-830F-400600E58233}" type="pres">
      <dgm:prSet presAssocID="{36197EAB-1F0B-4022-900A-6DBACCD21C49}" presName="hierChild5" presStyleCnt="0"/>
      <dgm:spPr/>
    </dgm:pt>
    <dgm:pt modelId="{0B71FEFA-87D4-4415-8A3C-126594AEFCF6}" type="pres">
      <dgm:prSet presAssocID="{26D7DA73-9569-4165-ADC9-DFF9FF47F939}" presName="Name37" presStyleLbl="parChTrans1D3" presStyleIdx="6" presStyleCnt="10"/>
      <dgm:spPr/>
      <dgm:t>
        <a:bodyPr/>
        <a:lstStyle/>
        <a:p>
          <a:endParaRPr lang="pt-BR"/>
        </a:p>
      </dgm:t>
    </dgm:pt>
    <dgm:pt modelId="{47CC7267-F55A-4774-9662-CE224CE58339}" type="pres">
      <dgm:prSet presAssocID="{617C82DE-C4F0-465B-9ACF-3C9027BD44AE}" presName="hierRoot2" presStyleCnt="0">
        <dgm:presLayoutVars>
          <dgm:hierBranch val="init"/>
        </dgm:presLayoutVars>
      </dgm:prSet>
      <dgm:spPr/>
    </dgm:pt>
    <dgm:pt modelId="{D1701C63-CC51-4474-BFF8-5B58DD42D508}" type="pres">
      <dgm:prSet presAssocID="{617C82DE-C4F0-465B-9ACF-3C9027BD44AE}" presName="rootComposite" presStyleCnt="0"/>
      <dgm:spPr/>
    </dgm:pt>
    <dgm:pt modelId="{FE258ADC-0113-4B17-B997-47141F326F80}" type="pres">
      <dgm:prSet presAssocID="{617C82DE-C4F0-465B-9ACF-3C9027BD44AE}" presName="rootText" presStyleLbl="node3" presStyleIdx="6" presStyleCnt="10" custScaleX="257995" custScaleY="155180" custLinFactNeighborX="-61963" custLinFactNeighborY="-5565">
        <dgm:presLayoutVars>
          <dgm:chPref val="3"/>
        </dgm:presLayoutVars>
      </dgm:prSet>
      <dgm:spPr>
        <a:xfrm>
          <a:off x="7773941" y="2429417"/>
          <a:ext cx="1032433" cy="516216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1198F77C-828F-4637-A422-C99C5401AF16}" type="pres">
      <dgm:prSet presAssocID="{617C82DE-C4F0-465B-9ACF-3C9027BD44AE}" presName="rootConnector" presStyleLbl="node3" presStyleIdx="6" presStyleCnt="10"/>
      <dgm:spPr/>
      <dgm:t>
        <a:bodyPr/>
        <a:lstStyle/>
        <a:p>
          <a:endParaRPr lang="pt-BR"/>
        </a:p>
      </dgm:t>
    </dgm:pt>
    <dgm:pt modelId="{71FD08A8-804A-4EB9-82B0-7C7AAE1BF82E}" type="pres">
      <dgm:prSet presAssocID="{617C82DE-C4F0-465B-9ACF-3C9027BD44AE}" presName="hierChild4" presStyleCnt="0"/>
      <dgm:spPr/>
    </dgm:pt>
    <dgm:pt modelId="{62C01B52-8A0F-4152-9AA4-B3B5020D832C}" type="pres">
      <dgm:prSet presAssocID="{5C3A76F2-CA86-440B-A0C9-4A0036987CE4}" presName="Name37" presStyleLbl="parChTrans1D4" presStyleIdx="15" presStyleCnt="28"/>
      <dgm:spPr/>
      <dgm:t>
        <a:bodyPr/>
        <a:lstStyle/>
        <a:p>
          <a:endParaRPr lang="pt-BR"/>
        </a:p>
      </dgm:t>
    </dgm:pt>
    <dgm:pt modelId="{E31E4377-14AF-4B84-B5AD-FCC5EC9BC0DA}" type="pres">
      <dgm:prSet presAssocID="{48DA42C3-AA7C-42B6-AB67-D6209CAFFFD5}" presName="hierRoot2" presStyleCnt="0">
        <dgm:presLayoutVars>
          <dgm:hierBranch val="hang"/>
        </dgm:presLayoutVars>
      </dgm:prSet>
      <dgm:spPr/>
    </dgm:pt>
    <dgm:pt modelId="{45BB6007-7683-4729-8E84-623E5D339F91}" type="pres">
      <dgm:prSet presAssocID="{48DA42C3-AA7C-42B6-AB67-D6209CAFFFD5}" presName="rootComposite" presStyleCnt="0"/>
      <dgm:spPr/>
    </dgm:pt>
    <dgm:pt modelId="{5C04FF05-6108-47CC-AF1C-A400C5BAB850}" type="pres">
      <dgm:prSet presAssocID="{48DA42C3-AA7C-42B6-AB67-D6209CAFFFD5}" presName="rootText" presStyleLbl="node4" presStyleIdx="15" presStyleCnt="28" custScaleX="381738" custScaleY="127429" custLinFactNeighborX="-41349" custLinFactNeighborY="11363">
        <dgm:presLayoutVars>
          <dgm:chPref val="3"/>
        </dgm:presLayoutVars>
      </dgm:prSet>
      <dgm:spPr>
        <a:xfrm>
          <a:off x="4557689" y="2782844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9D6C0C90-925B-41AC-8011-72814B070B9D}" type="pres">
      <dgm:prSet presAssocID="{48DA42C3-AA7C-42B6-AB67-D6209CAFFFD5}" presName="rootConnector" presStyleLbl="node4" presStyleIdx="15" presStyleCnt="28"/>
      <dgm:spPr/>
      <dgm:t>
        <a:bodyPr/>
        <a:lstStyle/>
        <a:p>
          <a:endParaRPr lang="pt-BR"/>
        </a:p>
      </dgm:t>
    </dgm:pt>
    <dgm:pt modelId="{51D7C56F-8971-484D-9019-2F7C03CF9D57}" type="pres">
      <dgm:prSet presAssocID="{48DA42C3-AA7C-42B6-AB67-D6209CAFFFD5}" presName="hierChild4" presStyleCnt="0"/>
      <dgm:spPr/>
    </dgm:pt>
    <dgm:pt modelId="{48A640BE-6DDF-4C91-994F-5705A8F09602}" type="pres">
      <dgm:prSet presAssocID="{48DA42C3-AA7C-42B6-AB67-D6209CAFFFD5}" presName="hierChild5" presStyleCnt="0"/>
      <dgm:spPr/>
    </dgm:pt>
    <dgm:pt modelId="{C793CBF8-43E3-45ED-8FE6-B7BE39D62218}" type="pres">
      <dgm:prSet presAssocID="{91E6B94F-FF9D-4CCE-96F6-48508A2B84F6}" presName="Name37" presStyleLbl="parChTrans1D4" presStyleIdx="16" presStyleCnt="28"/>
      <dgm:spPr/>
      <dgm:t>
        <a:bodyPr/>
        <a:lstStyle/>
        <a:p>
          <a:endParaRPr lang="pt-BR"/>
        </a:p>
      </dgm:t>
    </dgm:pt>
    <dgm:pt modelId="{AA325D09-85CF-44F7-B5E7-D3F94B403E39}" type="pres">
      <dgm:prSet presAssocID="{EA8765F2-07A8-4302-9E70-55045183FEF0}" presName="hierRoot2" presStyleCnt="0">
        <dgm:presLayoutVars>
          <dgm:hierBranch val="hang"/>
        </dgm:presLayoutVars>
      </dgm:prSet>
      <dgm:spPr/>
    </dgm:pt>
    <dgm:pt modelId="{C042B7DC-3F62-4EB6-BBA6-92EFEC040FC7}" type="pres">
      <dgm:prSet presAssocID="{EA8765F2-07A8-4302-9E70-55045183FEF0}" presName="rootComposite" presStyleCnt="0"/>
      <dgm:spPr/>
    </dgm:pt>
    <dgm:pt modelId="{AFA7BCAB-F406-4E05-B96A-FF8F41EC1D62}" type="pres">
      <dgm:prSet presAssocID="{EA8765F2-07A8-4302-9E70-55045183FEF0}" presName="rootText" presStyleLbl="node4" presStyleIdx="16" presStyleCnt="28" custScaleX="387659" custScaleY="56603" custLinFactNeighborX="-47715" custLinFactNeighborY="5703">
        <dgm:presLayoutVars>
          <dgm:chPref val="3"/>
        </dgm:presLayoutVars>
      </dgm:prSet>
      <dgm:spPr>
        <a:xfrm>
          <a:off x="5891798" y="2782844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6B3791AC-B9F4-41D3-893D-A4685AC5B6D5}" type="pres">
      <dgm:prSet presAssocID="{EA8765F2-07A8-4302-9E70-55045183FEF0}" presName="rootConnector" presStyleLbl="node4" presStyleIdx="16" presStyleCnt="28"/>
      <dgm:spPr/>
      <dgm:t>
        <a:bodyPr/>
        <a:lstStyle/>
        <a:p>
          <a:endParaRPr lang="pt-BR"/>
        </a:p>
      </dgm:t>
    </dgm:pt>
    <dgm:pt modelId="{D9FE8414-9B82-48C9-834D-57B646E3144F}" type="pres">
      <dgm:prSet presAssocID="{EA8765F2-07A8-4302-9E70-55045183FEF0}" presName="hierChild4" presStyleCnt="0"/>
      <dgm:spPr/>
    </dgm:pt>
    <dgm:pt modelId="{84C0F17C-CB71-4097-83F5-92D5621240AA}" type="pres">
      <dgm:prSet presAssocID="{EA8765F2-07A8-4302-9E70-55045183FEF0}" presName="hierChild5" presStyleCnt="0"/>
      <dgm:spPr/>
    </dgm:pt>
    <dgm:pt modelId="{1D3EC1AB-DCD9-44E8-8119-3A6DDBC860EF}" type="pres">
      <dgm:prSet presAssocID="{1CAD7D3E-94A2-44CD-A5C0-8C512AD99E2E}" presName="Name37" presStyleLbl="parChTrans1D4" presStyleIdx="17" presStyleCnt="28"/>
      <dgm:spPr/>
      <dgm:t>
        <a:bodyPr/>
        <a:lstStyle/>
        <a:p>
          <a:endParaRPr lang="pt-BR"/>
        </a:p>
      </dgm:t>
    </dgm:pt>
    <dgm:pt modelId="{DBCE6F91-E304-49DC-BA14-F84AF907511E}" type="pres">
      <dgm:prSet presAssocID="{3FF3E1DB-3842-4578-ACF7-7392B7B51A3C}" presName="hierRoot2" presStyleCnt="0">
        <dgm:presLayoutVars>
          <dgm:hierBranch val="init"/>
        </dgm:presLayoutVars>
      </dgm:prSet>
      <dgm:spPr/>
    </dgm:pt>
    <dgm:pt modelId="{661D08DE-8545-41F6-9DC3-747B786ACE37}" type="pres">
      <dgm:prSet presAssocID="{3FF3E1DB-3842-4578-ACF7-7392B7B51A3C}" presName="rootComposite" presStyleCnt="0"/>
      <dgm:spPr/>
    </dgm:pt>
    <dgm:pt modelId="{F21087F9-2067-41DC-A5BD-2CED67CEABDB}" type="pres">
      <dgm:prSet presAssocID="{3FF3E1DB-3842-4578-ACF7-7392B7B51A3C}" presName="rootText" presStyleLbl="node4" presStyleIdx="17" presStyleCnt="28" custScaleX="387611" custScaleY="69609" custLinFactNeighborX="-48045" custLinFactNeighborY="69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6D00B4-27AF-467C-B23B-9A87F91A2964}" type="pres">
      <dgm:prSet presAssocID="{3FF3E1DB-3842-4578-ACF7-7392B7B51A3C}" presName="rootConnector" presStyleLbl="node4" presStyleIdx="17" presStyleCnt="28"/>
      <dgm:spPr/>
      <dgm:t>
        <a:bodyPr/>
        <a:lstStyle/>
        <a:p>
          <a:endParaRPr lang="pt-BR"/>
        </a:p>
      </dgm:t>
    </dgm:pt>
    <dgm:pt modelId="{9358FC54-EA61-4836-AAC8-6F8F8DCC16DF}" type="pres">
      <dgm:prSet presAssocID="{3FF3E1DB-3842-4578-ACF7-7392B7B51A3C}" presName="hierChild4" presStyleCnt="0"/>
      <dgm:spPr/>
    </dgm:pt>
    <dgm:pt modelId="{85CE6874-3D7D-4EB1-ACD9-C4B4F538C96A}" type="pres">
      <dgm:prSet presAssocID="{3FF3E1DB-3842-4578-ACF7-7392B7B51A3C}" presName="hierChild5" presStyleCnt="0"/>
      <dgm:spPr/>
    </dgm:pt>
    <dgm:pt modelId="{5DC45B3B-7C3B-43D3-B2A7-9AFC35C23C7F}" type="pres">
      <dgm:prSet presAssocID="{D20F4562-6C5C-43AA-9AFB-F3D853EA94F6}" presName="Name37" presStyleLbl="parChTrans1D4" presStyleIdx="18" presStyleCnt="28"/>
      <dgm:spPr/>
      <dgm:t>
        <a:bodyPr/>
        <a:lstStyle/>
        <a:p>
          <a:endParaRPr lang="pt-BR"/>
        </a:p>
      </dgm:t>
    </dgm:pt>
    <dgm:pt modelId="{D2A5685A-C999-4831-B3C5-65726C10BBAC}" type="pres">
      <dgm:prSet presAssocID="{17FA9D14-7B5D-40E3-82F1-5F1773A1F56C}" presName="hierRoot2" presStyleCnt="0">
        <dgm:presLayoutVars>
          <dgm:hierBranch val="init"/>
        </dgm:presLayoutVars>
      </dgm:prSet>
      <dgm:spPr/>
    </dgm:pt>
    <dgm:pt modelId="{358CCA98-9869-4313-AB06-AD907AEED729}" type="pres">
      <dgm:prSet presAssocID="{17FA9D14-7B5D-40E3-82F1-5F1773A1F56C}" presName="rootComposite" presStyleCnt="0"/>
      <dgm:spPr/>
    </dgm:pt>
    <dgm:pt modelId="{9EFB907C-7932-49DC-811B-2BBA60A240F3}" type="pres">
      <dgm:prSet presAssocID="{17FA9D14-7B5D-40E3-82F1-5F1773A1F56C}" presName="rootText" presStyleLbl="node4" presStyleIdx="18" presStyleCnt="28" custScaleX="386438" custScaleY="54994" custLinFactNeighborX="-48028" custLinFactNeighborY="-748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1A773C-D70F-4191-B92E-8DC69FADFBD3}" type="pres">
      <dgm:prSet presAssocID="{17FA9D14-7B5D-40E3-82F1-5F1773A1F56C}" presName="rootConnector" presStyleLbl="node4" presStyleIdx="18" presStyleCnt="28"/>
      <dgm:spPr/>
      <dgm:t>
        <a:bodyPr/>
        <a:lstStyle/>
        <a:p>
          <a:endParaRPr lang="pt-BR"/>
        </a:p>
      </dgm:t>
    </dgm:pt>
    <dgm:pt modelId="{5B14DC50-6A72-4E2A-B2B6-0E56DF62500C}" type="pres">
      <dgm:prSet presAssocID="{17FA9D14-7B5D-40E3-82F1-5F1773A1F56C}" presName="hierChild4" presStyleCnt="0"/>
      <dgm:spPr/>
    </dgm:pt>
    <dgm:pt modelId="{A7BC9EB5-13C9-4697-AD91-AA988AAFA367}" type="pres">
      <dgm:prSet presAssocID="{17FA9D14-7B5D-40E3-82F1-5F1773A1F56C}" presName="hierChild5" presStyleCnt="0"/>
      <dgm:spPr/>
    </dgm:pt>
    <dgm:pt modelId="{241BBDD8-C74D-497B-BA59-786E9F1CE2F2}" type="pres">
      <dgm:prSet presAssocID="{A0584ABE-A036-434A-BC47-E927E15A35A6}" presName="Name37" presStyleLbl="parChTrans1D4" presStyleIdx="19" presStyleCnt="28"/>
      <dgm:spPr/>
      <dgm:t>
        <a:bodyPr/>
        <a:lstStyle/>
        <a:p>
          <a:endParaRPr lang="pt-BR"/>
        </a:p>
      </dgm:t>
    </dgm:pt>
    <dgm:pt modelId="{11DBA94F-3BCB-48E9-9B1C-92E14732F8DA}" type="pres">
      <dgm:prSet presAssocID="{4E090996-8BCC-4173-94E8-109116ED2D55}" presName="hierRoot2" presStyleCnt="0">
        <dgm:presLayoutVars>
          <dgm:hierBranch val="init"/>
        </dgm:presLayoutVars>
      </dgm:prSet>
      <dgm:spPr/>
    </dgm:pt>
    <dgm:pt modelId="{26421A27-B630-4A0C-9591-3D0779A4F7DE}" type="pres">
      <dgm:prSet presAssocID="{4E090996-8BCC-4173-94E8-109116ED2D55}" presName="rootComposite" presStyleCnt="0"/>
      <dgm:spPr/>
    </dgm:pt>
    <dgm:pt modelId="{9B6D6D75-FE91-4282-A5B4-8878876B278C}" type="pres">
      <dgm:prSet presAssocID="{4E090996-8BCC-4173-94E8-109116ED2D55}" presName="rootText" presStyleLbl="node4" presStyleIdx="19" presStyleCnt="28" custScaleX="386438" custScaleY="63760" custLinFactNeighborX="-42461" custLinFactNeighborY="-152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857A51-DE37-4496-872F-F8357602BE36}" type="pres">
      <dgm:prSet presAssocID="{4E090996-8BCC-4173-94E8-109116ED2D55}" presName="rootConnector" presStyleLbl="node4" presStyleIdx="19" presStyleCnt="28"/>
      <dgm:spPr/>
      <dgm:t>
        <a:bodyPr/>
        <a:lstStyle/>
        <a:p>
          <a:endParaRPr lang="pt-BR"/>
        </a:p>
      </dgm:t>
    </dgm:pt>
    <dgm:pt modelId="{49828911-CF51-4D32-9649-93C4E9D36F12}" type="pres">
      <dgm:prSet presAssocID="{4E090996-8BCC-4173-94E8-109116ED2D55}" presName="hierChild4" presStyleCnt="0"/>
      <dgm:spPr/>
    </dgm:pt>
    <dgm:pt modelId="{56C49329-D193-4387-B7C1-E0B7FAEAF858}" type="pres">
      <dgm:prSet presAssocID="{4E090996-8BCC-4173-94E8-109116ED2D55}" presName="hierChild5" presStyleCnt="0"/>
      <dgm:spPr/>
    </dgm:pt>
    <dgm:pt modelId="{559CE191-DF87-4794-8811-B9FB308099B2}" type="pres">
      <dgm:prSet presAssocID="{C76F88FB-23D6-4CF8-BEC5-18F93A9EB6DC}" presName="Name37" presStyleLbl="parChTrans1D4" presStyleIdx="20" presStyleCnt="28"/>
      <dgm:spPr/>
      <dgm:t>
        <a:bodyPr/>
        <a:lstStyle/>
        <a:p>
          <a:endParaRPr lang="pt-BR"/>
        </a:p>
      </dgm:t>
    </dgm:pt>
    <dgm:pt modelId="{6F72B85E-F5D9-4A5B-9FBE-E56ED0660E53}" type="pres">
      <dgm:prSet presAssocID="{8FA6696E-592F-43E3-B966-084CDEF8EF41}" presName="hierRoot2" presStyleCnt="0">
        <dgm:presLayoutVars>
          <dgm:hierBranch val="init"/>
        </dgm:presLayoutVars>
      </dgm:prSet>
      <dgm:spPr/>
    </dgm:pt>
    <dgm:pt modelId="{ABBF2E63-F142-4E9C-9168-A48ADB2A01A4}" type="pres">
      <dgm:prSet presAssocID="{8FA6696E-592F-43E3-B966-084CDEF8EF41}" presName="rootComposite" presStyleCnt="0"/>
      <dgm:spPr/>
    </dgm:pt>
    <dgm:pt modelId="{02918115-8FBA-4FF0-AFA4-1C325932BA1A}" type="pres">
      <dgm:prSet presAssocID="{8FA6696E-592F-43E3-B966-084CDEF8EF41}" presName="rootText" presStyleLbl="node4" presStyleIdx="20" presStyleCnt="28" custScaleX="386438" custScaleY="75272" custLinFactY="75157" custLinFactNeighborX="-3841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473C9C-B988-4470-985C-C65531A95D6E}" type="pres">
      <dgm:prSet presAssocID="{8FA6696E-592F-43E3-B966-084CDEF8EF41}" presName="rootConnector" presStyleLbl="node4" presStyleIdx="20" presStyleCnt="28"/>
      <dgm:spPr/>
      <dgm:t>
        <a:bodyPr/>
        <a:lstStyle/>
        <a:p>
          <a:endParaRPr lang="pt-BR"/>
        </a:p>
      </dgm:t>
    </dgm:pt>
    <dgm:pt modelId="{D0BDD9D3-D732-487B-90A4-95CE29C34419}" type="pres">
      <dgm:prSet presAssocID="{8FA6696E-592F-43E3-B966-084CDEF8EF41}" presName="hierChild4" presStyleCnt="0"/>
      <dgm:spPr/>
    </dgm:pt>
    <dgm:pt modelId="{BD699164-BAE6-4C3F-932F-20BB174905E8}" type="pres">
      <dgm:prSet presAssocID="{8FA6696E-592F-43E3-B966-084CDEF8EF41}" presName="hierChild5" presStyleCnt="0"/>
      <dgm:spPr/>
    </dgm:pt>
    <dgm:pt modelId="{032FB0F2-67C4-4E99-AA6F-F50E90388974}" type="pres">
      <dgm:prSet presAssocID="{84B32633-3799-4CC0-A219-EC6CD879AB6B}" presName="Name37" presStyleLbl="parChTrans1D4" presStyleIdx="21" presStyleCnt="28"/>
      <dgm:spPr/>
      <dgm:t>
        <a:bodyPr/>
        <a:lstStyle/>
        <a:p>
          <a:endParaRPr lang="pt-BR"/>
        </a:p>
      </dgm:t>
    </dgm:pt>
    <dgm:pt modelId="{76D8601A-7F0C-4A22-BDE3-272E8D3F133E}" type="pres">
      <dgm:prSet presAssocID="{179F4415-2FE6-43F0-B892-892EDFF477C5}" presName="hierRoot2" presStyleCnt="0">
        <dgm:presLayoutVars>
          <dgm:hierBranch val="init"/>
        </dgm:presLayoutVars>
      </dgm:prSet>
      <dgm:spPr/>
    </dgm:pt>
    <dgm:pt modelId="{7A2CBE81-A389-48A7-B1F5-E4C019C94320}" type="pres">
      <dgm:prSet presAssocID="{179F4415-2FE6-43F0-B892-892EDFF477C5}" presName="rootComposite" presStyleCnt="0"/>
      <dgm:spPr/>
    </dgm:pt>
    <dgm:pt modelId="{B2237086-7F9A-4C49-AB8A-8D9B9A92344F}" type="pres">
      <dgm:prSet presAssocID="{179F4415-2FE6-43F0-B892-892EDFF477C5}" presName="rootText" presStyleLbl="node4" presStyleIdx="21" presStyleCnt="28" custScaleX="386438" custScaleY="66499" custLinFactY="-46981" custLinFactNeighborX="-4465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44FCBC-FE4B-4303-A0E0-E40516FD643F}" type="pres">
      <dgm:prSet presAssocID="{179F4415-2FE6-43F0-B892-892EDFF477C5}" presName="rootConnector" presStyleLbl="node4" presStyleIdx="21" presStyleCnt="28"/>
      <dgm:spPr/>
      <dgm:t>
        <a:bodyPr/>
        <a:lstStyle/>
        <a:p>
          <a:endParaRPr lang="pt-BR"/>
        </a:p>
      </dgm:t>
    </dgm:pt>
    <dgm:pt modelId="{BA27B558-ABAC-46F5-A3CF-D54A7A6F2F09}" type="pres">
      <dgm:prSet presAssocID="{179F4415-2FE6-43F0-B892-892EDFF477C5}" presName="hierChild4" presStyleCnt="0"/>
      <dgm:spPr/>
    </dgm:pt>
    <dgm:pt modelId="{1729E72B-2603-4BAB-9EFA-2EDF163A6A8E}" type="pres">
      <dgm:prSet presAssocID="{179F4415-2FE6-43F0-B892-892EDFF477C5}" presName="hierChild5" presStyleCnt="0"/>
      <dgm:spPr/>
    </dgm:pt>
    <dgm:pt modelId="{B3903499-5213-410A-A10B-DACC90373BDC}" type="pres">
      <dgm:prSet presAssocID="{8351DB6E-C8CF-47BD-903C-4A4ADF9205D9}" presName="Name37" presStyleLbl="parChTrans1D4" presStyleIdx="22" presStyleCnt="28"/>
      <dgm:spPr/>
      <dgm:t>
        <a:bodyPr/>
        <a:lstStyle/>
        <a:p>
          <a:endParaRPr lang="pt-BR"/>
        </a:p>
      </dgm:t>
    </dgm:pt>
    <dgm:pt modelId="{8FECC697-8CA4-431C-A22E-EC46F6B9BBF6}" type="pres">
      <dgm:prSet presAssocID="{352150C7-6622-4702-BBB8-F42F1BAC3744}" presName="hierRoot2" presStyleCnt="0">
        <dgm:presLayoutVars>
          <dgm:hierBranch val="init"/>
        </dgm:presLayoutVars>
      </dgm:prSet>
      <dgm:spPr/>
    </dgm:pt>
    <dgm:pt modelId="{025BCF28-08E8-4E0D-8249-9312EAED716F}" type="pres">
      <dgm:prSet presAssocID="{352150C7-6622-4702-BBB8-F42F1BAC3744}" presName="rootComposite" presStyleCnt="0"/>
      <dgm:spPr/>
    </dgm:pt>
    <dgm:pt modelId="{36AD2773-3368-45E7-8D16-4E8AF2A1816A}" type="pres">
      <dgm:prSet presAssocID="{352150C7-6622-4702-BBB8-F42F1BAC3744}" presName="rootText" presStyleLbl="node4" presStyleIdx="22" presStyleCnt="28" custScaleX="386438" custScaleY="66499" custLinFactY="-46981" custLinFactNeighborX="-4465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CB6400-8A57-4A6B-AA67-B3991822B4BD}" type="pres">
      <dgm:prSet presAssocID="{352150C7-6622-4702-BBB8-F42F1BAC3744}" presName="rootConnector" presStyleLbl="node4" presStyleIdx="22" presStyleCnt="28"/>
      <dgm:spPr/>
      <dgm:t>
        <a:bodyPr/>
        <a:lstStyle/>
        <a:p>
          <a:endParaRPr lang="pt-BR"/>
        </a:p>
      </dgm:t>
    </dgm:pt>
    <dgm:pt modelId="{1C3767E6-418F-48F9-B950-8656BBD716BB}" type="pres">
      <dgm:prSet presAssocID="{352150C7-6622-4702-BBB8-F42F1BAC3744}" presName="hierChild4" presStyleCnt="0"/>
      <dgm:spPr/>
    </dgm:pt>
    <dgm:pt modelId="{649E7236-BA49-4CDC-B8FB-A500EAE5E292}" type="pres">
      <dgm:prSet presAssocID="{352150C7-6622-4702-BBB8-F42F1BAC3744}" presName="hierChild5" presStyleCnt="0"/>
      <dgm:spPr/>
    </dgm:pt>
    <dgm:pt modelId="{088CC5F2-D56D-4378-A670-79999E961E31}" type="pres">
      <dgm:prSet presAssocID="{8B4A27CF-5686-42C2-88FB-6054ADD89AD2}" presName="Name37" presStyleLbl="parChTrans1D4" presStyleIdx="23" presStyleCnt="28"/>
      <dgm:spPr/>
      <dgm:t>
        <a:bodyPr/>
        <a:lstStyle/>
        <a:p>
          <a:endParaRPr lang="pt-BR"/>
        </a:p>
      </dgm:t>
    </dgm:pt>
    <dgm:pt modelId="{35DABB79-6157-4A61-89E0-7BE11856F98B}" type="pres">
      <dgm:prSet presAssocID="{D62035FF-48DB-4131-9767-64F115E8E8E8}" presName="hierRoot2" presStyleCnt="0">
        <dgm:presLayoutVars>
          <dgm:hierBranch val="hang"/>
        </dgm:presLayoutVars>
      </dgm:prSet>
      <dgm:spPr/>
    </dgm:pt>
    <dgm:pt modelId="{4A7DB75A-ED27-44AA-AF86-194D42EA0BAB}" type="pres">
      <dgm:prSet presAssocID="{D62035FF-48DB-4131-9767-64F115E8E8E8}" presName="rootComposite" presStyleCnt="0"/>
      <dgm:spPr/>
    </dgm:pt>
    <dgm:pt modelId="{AE441B78-9F25-43A0-98C0-8EAA537F0CAF}" type="pres">
      <dgm:prSet presAssocID="{D62035FF-48DB-4131-9767-64F115E8E8E8}" presName="rootText" presStyleLbl="node4" presStyleIdx="23" presStyleCnt="28" custScaleX="386438" custScaleY="61141" custLinFactNeighborX="-42708" custLinFactNeighborY="38659">
        <dgm:presLayoutVars>
          <dgm:chPref val="3"/>
        </dgm:presLayoutVars>
      </dgm:prSet>
      <dgm:spPr>
        <a:xfrm>
          <a:off x="4557689" y="3565668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116E9C27-998D-46C5-87B4-19A32606AE57}" type="pres">
      <dgm:prSet presAssocID="{D62035FF-48DB-4131-9767-64F115E8E8E8}" presName="rootConnector" presStyleLbl="node4" presStyleIdx="23" presStyleCnt="28"/>
      <dgm:spPr/>
      <dgm:t>
        <a:bodyPr/>
        <a:lstStyle/>
        <a:p>
          <a:endParaRPr lang="pt-BR"/>
        </a:p>
      </dgm:t>
    </dgm:pt>
    <dgm:pt modelId="{6FC64F0E-B42A-4A74-AEB5-BBC4FEA03CA8}" type="pres">
      <dgm:prSet presAssocID="{D62035FF-48DB-4131-9767-64F115E8E8E8}" presName="hierChild4" presStyleCnt="0"/>
      <dgm:spPr/>
    </dgm:pt>
    <dgm:pt modelId="{DB8B27B6-F113-4869-9A1D-36B4C370CF7B}" type="pres">
      <dgm:prSet presAssocID="{D62035FF-48DB-4131-9767-64F115E8E8E8}" presName="hierChild5" presStyleCnt="0"/>
      <dgm:spPr/>
    </dgm:pt>
    <dgm:pt modelId="{BFCDCCFB-B3E5-4A1A-BDAD-A6284E9CE2A8}" type="pres">
      <dgm:prSet presAssocID="{3AB6F239-7515-4AF4-BFCA-EE3E10DF6840}" presName="Name37" presStyleLbl="parChTrans1D4" presStyleIdx="24" presStyleCnt="28"/>
      <dgm:spPr/>
      <dgm:t>
        <a:bodyPr/>
        <a:lstStyle/>
        <a:p>
          <a:endParaRPr lang="pt-BR"/>
        </a:p>
      </dgm:t>
    </dgm:pt>
    <dgm:pt modelId="{BF6FD63E-5679-4E81-B50A-65D3AA2A6ACD}" type="pres">
      <dgm:prSet presAssocID="{A01F2975-C54A-4D8B-BE86-240E51334F77}" presName="hierRoot2" presStyleCnt="0">
        <dgm:presLayoutVars>
          <dgm:hierBranch val="init"/>
        </dgm:presLayoutVars>
      </dgm:prSet>
      <dgm:spPr/>
    </dgm:pt>
    <dgm:pt modelId="{8B038C5C-F6CE-49FD-8C77-28517439DF2A}" type="pres">
      <dgm:prSet presAssocID="{A01F2975-C54A-4D8B-BE86-240E51334F77}" presName="rootComposite" presStyleCnt="0"/>
      <dgm:spPr/>
    </dgm:pt>
    <dgm:pt modelId="{272707AC-1EF7-4106-9C82-ABA44AE962B2}" type="pres">
      <dgm:prSet presAssocID="{A01F2975-C54A-4D8B-BE86-240E51334F77}" presName="rootText" presStyleLbl="node4" presStyleIdx="24" presStyleCnt="28" custScaleX="528032" custScaleY="63865" custLinFactY="45929" custLinFactNeighborX="-3928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374630-5DC4-4D9A-B7DE-0E74A0EA8670}" type="pres">
      <dgm:prSet presAssocID="{A01F2975-C54A-4D8B-BE86-240E51334F77}" presName="rootConnector" presStyleLbl="node4" presStyleIdx="24" presStyleCnt="28"/>
      <dgm:spPr/>
      <dgm:t>
        <a:bodyPr/>
        <a:lstStyle/>
        <a:p>
          <a:endParaRPr lang="pt-BR"/>
        </a:p>
      </dgm:t>
    </dgm:pt>
    <dgm:pt modelId="{F533EBA0-B3FC-443E-A43B-6460BEF36841}" type="pres">
      <dgm:prSet presAssocID="{A01F2975-C54A-4D8B-BE86-240E51334F77}" presName="hierChild4" presStyleCnt="0"/>
      <dgm:spPr/>
    </dgm:pt>
    <dgm:pt modelId="{D3DC4B7C-B31E-4399-BA6E-99B5AF44E13A}" type="pres">
      <dgm:prSet presAssocID="{A01F2975-C54A-4D8B-BE86-240E51334F77}" presName="hierChild5" presStyleCnt="0"/>
      <dgm:spPr/>
    </dgm:pt>
    <dgm:pt modelId="{28632AAC-A43F-49AD-9BC7-2F4C546AAD31}" type="pres">
      <dgm:prSet presAssocID="{E14B5FFF-0707-47FA-9277-AD2CD2AB40E9}" presName="Name37" presStyleLbl="parChTrans1D4" presStyleIdx="25" presStyleCnt="28"/>
      <dgm:spPr/>
      <dgm:t>
        <a:bodyPr/>
        <a:lstStyle/>
        <a:p>
          <a:endParaRPr lang="pt-BR"/>
        </a:p>
      </dgm:t>
    </dgm:pt>
    <dgm:pt modelId="{DB35DDE1-5E39-428D-A033-7BCEF9D5181D}" type="pres">
      <dgm:prSet presAssocID="{5ECEB79A-CD90-4E27-9924-1AC6F6B5443A}" presName="hierRoot2" presStyleCnt="0">
        <dgm:presLayoutVars>
          <dgm:hierBranch val="init"/>
        </dgm:presLayoutVars>
      </dgm:prSet>
      <dgm:spPr/>
    </dgm:pt>
    <dgm:pt modelId="{F0EE4D8F-9323-4D37-98A8-BBB311D01E41}" type="pres">
      <dgm:prSet presAssocID="{5ECEB79A-CD90-4E27-9924-1AC6F6B5443A}" presName="rootComposite" presStyleCnt="0"/>
      <dgm:spPr/>
    </dgm:pt>
    <dgm:pt modelId="{D1776392-14E3-4ADA-A4C0-4D64E9089ABB}" type="pres">
      <dgm:prSet presAssocID="{5ECEB79A-CD90-4E27-9924-1AC6F6B5443A}" presName="rootText" presStyleLbl="node4" presStyleIdx="25" presStyleCnt="28" custScaleX="386438" custScaleY="75150" custLinFactY="-100000" custLinFactNeighborX="-41249" custLinFactNeighborY="-1676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6A0A14-01B2-486E-9BA1-742BFB8166DA}" type="pres">
      <dgm:prSet presAssocID="{5ECEB79A-CD90-4E27-9924-1AC6F6B5443A}" presName="rootConnector" presStyleLbl="node4" presStyleIdx="25" presStyleCnt="28"/>
      <dgm:spPr/>
      <dgm:t>
        <a:bodyPr/>
        <a:lstStyle/>
        <a:p>
          <a:endParaRPr lang="pt-BR"/>
        </a:p>
      </dgm:t>
    </dgm:pt>
    <dgm:pt modelId="{8CA9437A-8D58-4689-B1D1-435CE3DD44D4}" type="pres">
      <dgm:prSet presAssocID="{5ECEB79A-CD90-4E27-9924-1AC6F6B5443A}" presName="hierChild4" presStyleCnt="0"/>
      <dgm:spPr/>
    </dgm:pt>
    <dgm:pt modelId="{E8A215D0-302D-4820-B7D4-B253F11EF696}" type="pres">
      <dgm:prSet presAssocID="{5ECEB79A-CD90-4E27-9924-1AC6F6B5443A}" presName="hierChild5" presStyleCnt="0"/>
      <dgm:spPr/>
    </dgm:pt>
    <dgm:pt modelId="{55ACD814-9E7E-4065-A03A-1DD85DF40537}" type="pres">
      <dgm:prSet presAssocID="{8D416E35-0780-4B6B-9DA9-88CEBEBDB87D}" presName="Name37" presStyleLbl="parChTrans1D4" presStyleIdx="26" presStyleCnt="28"/>
      <dgm:spPr/>
      <dgm:t>
        <a:bodyPr/>
        <a:lstStyle/>
        <a:p>
          <a:endParaRPr lang="pt-BR"/>
        </a:p>
      </dgm:t>
    </dgm:pt>
    <dgm:pt modelId="{A60D6D96-9F95-455B-9B88-5922C3FDDB93}" type="pres">
      <dgm:prSet presAssocID="{47FBFCA1-B024-44DE-BCB3-7262211464F7}" presName="hierRoot2" presStyleCnt="0">
        <dgm:presLayoutVars>
          <dgm:hierBranch val="init"/>
        </dgm:presLayoutVars>
      </dgm:prSet>
      <dgm:spPr/>
    </dgm:pt>
    <dgm:pt modelId="{D4DA7174-7CE8-4AC4-9FFF-AD35A5FB464A}" type="pres">
      <dgm:prSet presAssocID="{47FBFCA1-B024-44DE-BCB3-7262211464F7}" presName="rootComposite" presStyleCnt="0"/>
      <dgm:spPr/>
    </dgm:pt>
    <dgm:pt modelId="{681E2081-375E-4F09-9EDE-2E8208A5F9CB}" type="pres">
      <dgm:prSet presAssocID="{47FBFCA1-B024-44DE-BCB3-7262211464F7}" presName="rootText" presStyleLbl="node4" presStyleIdx="26" presStyleCnt="28" custScaleX="386438" custScaleY="72454" custLinFactY="-79896" custLinFactNeighborX="-4100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B674D6-5E48-4E79-860F-7E3BF5B04CF9}" type="pres">
      <dgm:prSet presAssocID="{47FBFCA1-B024-44DE-BCB3-7262211464F7}" presName="rootConnector" presStyleLbl="node4" presStyleIdx="26" presStyleCnt="28"/>
      <dgm:spPr/>
      <dgm:t>
        <a:bodyPr/>
        <a:lstStyle/>
        <a:p>
          <a:endParaRPr lang="pt-BR"/>
        </a:p>
      </dgm:t>
    </dgm:pt>
    <dgm:pt modelId="{A5C15FD1-CB4D-44F8-A84D-290F2B920B08}" type="pres">
      <dgm:prSet presAssocID="{47FBFCA1-B024-44DE-BCB3-7262211464F7}" presName="hierChild4" presStyleCnt="0"/>
      <dgm:spPr/>
    </dgm:pt>
    <dgm:pt modelId="{E1A8A49A-3BA6-4AD2-9568-66488960B8D6}" type="pres">
      <dgm:prSet presAssocID="{47FBFCA1-B024-44DE-BCB3-7262211464F7}" presName="hierChild5" presStyleCnt="0"/>
      <dgm:spPr/>
    </dgm:pt>
    <dgm:pt modelId="{B8E38C23-7B8F-4109-B02B-5B2154B32192}" type="pres">
      <dgm:prSet presAssocID="{1825A3AB-ED59-40A8-979C-5A36FA2E9A4B}" presName="Name37" presStyleLbl="parChTrans1D4" presStyleIdx="27" presStyleCnt="28"/>
      <dgm:spPr/>
      <dgm:t>
        <a:bodyPr/>
        <a:lstStyle/>
        <a:p>
          <a:endParaRPr lang="pt-BR"/>
        </a:p>
      </dgm:t>
    </dgm:pt>
    <dgm:pt modelId="{60AC7DBE-7F99-4A94-8C42-868DF2146066}" type="pres">
      <dgm:prSet presAssocID="{FA0F87B2-0161-4C5A-8AA8-2CD8F27E609E}" presName="hierRoot2" presStyleCnt="0">
        <dgm:presLayoutVars>
          <dgm:hierBranch val="init"/>
        </dgm:presLayoutVars>
      </dgm:prSet>
      <dgm:spPr/>
    </dgm:pt>
    <dgm:pt modelId="{08CD64D3-919A-4639-BD3F-117B3EA266A4}" type="pres">
      <dgm:prSet presAssocID="{FA0F87B2-0161-4C5A-8AA8-2CD8F27E609E}" presName="rootComposite" presStyleCnt="0"/>
      <dgm:spPr/>
    </dgm:pt>
    <dgm:pt modelId="{A39B7A61-366D-4AFF-82AD-067EC3812B70}" type="pres">
      <dgm:prSet presAssocID="{FA0F87B2-0161-4C5A-8AA8-2CD8F27E609E}" presName="rootText" presStyleLbl="node4" presStyleIdx="27" presStyleCnt="28" custScaleX="386438" custScaleY="80923" custLinFactNeighborX="-35865" custLinFactNeighborY="-816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E32714-5256-4293-BDE5-89CFF85EBF66}" type="pres">
      <dgm:prSet presAssocID="{FA0F87B2-0161-4C5A-8AA8-2CD8F27E609E}" presName="rootConnector" presStyleLbl="node4" presStyleIdx="27" presStyleCnt="28"/>
      <dgm:spPr/>
      <dgm:t>
        <a:bodyPr/>
        <a:lstStyle/>
        <a:p>
          <a:endParaRPr lang="pt-BR"/>
        </a:p>
      </dgm:t>
    </dgm:pt>
    <dgm:pt modelId="{8DADE11D-7218-4943-96E0-7AD705B46FEB}" type="pres">
      <dgm:prSet presAssocID="{FA0F87B2-0161-4C5A-8AA8-2CD8F27E609E}" presName="hierChild4" presStyleCnt="0"/>
      <dgm:spPr/>
    </dgm:pt>
    <dgm:pt modelId="{3BFAE0BA-6E3C-4488-B9CB-6E4B96003627}" type="pres">
      <dgm:prSet presAssocID="{FA0F87B2-0161-4C5A-8AA8-2CD8F27E609E}" presName="hierChild5" presStyleCnt="0"/>
      <dgm:spPr/>
    </dgm:pt>
    <dgm:pt modelId="{C44A8EAF-07E5-42B6-A8A6-2CCB616A2A7F}" type="pres">
      <dgm:prSet presAssocID="{617C82DE-C4F0-465B-9ACF-3C9027BD44AE}" presName="hierChild5" presStyleCnt="0"/>
      <dgm:spPr/>
    </dgm:pt>
    <dgm:pt modelId="{0D7D25D5-E90B-4809-BA9F-220A5880582C}" type="pres">
      <dgm:prSet presAssocID="{9AB2408C-C489-4F4E-A269-F51B516A854F}" presName="hierChild5" presStyleCnt="0"/>
      <dgm:spPr/>
    </dgm:pt>
    <dgm:pt modelId="{11C0AFF3-A8A8-4A98-9A7E-1525072B5F0B}" type="pres">
      <dgm:prSet presAssocID="{9099267F-E24C-4696-900D-2C34F041238E}" presName="Name37" presStyleLbl="parChTrans1D2" presStyleIdx="2" presStyleCnt="4"/>
      <dgm:spPr/>
      <dgm:t>
        <a:bodyPr/>
        <a:lstStyle/>
        <a:p>
          <a:endParaRPr lang="pt-BR"/>
        </a:p>
      </dgm:t>
    </dgm:pt>
    <dgm:pt modelId="{90E80C97-97CC-4129-A09E-B8B9FF470E72}" type="pres">
      <dgm:prSet presAssocID="{4C675ABA-625E-49BD-9B8B-B945F8FBDD06}" presName="hierRoot2" presStyleCnt="0">
        <dgm:presLayoutVars>
          <dgm:hierBranch val="init"/>
        </dgm:presLayoutVars>
      </dgm:prSet>
      <dgm:spPr/>
    </dgm:pt>
    <dgm:pt modelId="{0EABC470-089E-4323-AF37-DF85AE354FE6}" type="pres">
      <dgm:prSet presAssocID="{4C675ABA-625E-49BD-9B8B-B945F8FBDD06}" presName="rootComposite" presStyleCnt="0"/>
      <dgm:spPr/>
    </dgm:pt>
    <dgm:pt modelId="{FD792484-78AE-4C89-BF7A-C68A9AD2E2AA}" type="pres">
      <dgm:prSet presAssocID="{4C675ABA-625E-49BD-9B8B-B945F8FBDD06}" presName="rootText" presStyleLbl="node2" presStyleIdx="2" presStyleCnt="4" custScaleX="196930" custScaleY="190046" custLinFactNeighborX="13447" custLinFactNeighborY="-23722">
        <dgm:presLayoutVars>
          <dgm:chPref val="3"/>
        </dgm:presLayoutVars>
      </dgm:prSet>
      <dgm:spPr>
        <a:xfrm>
          <a:off x="7892962" y="2000020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88997E26-C919-4FC1-ADDC-C0387AC869D7}" type="pres">
      <dgm:prSet presAssocID="{4C675ABA-625E-49BD-9B8B-B945F8FBDD06}" presName="rootConnector" presStyleLbl="node2" presStyleIdx="2" presStyleCnt="4"/>
      <dgm:spPr/>
      <dgm:t>
        <a:bodyPr/>
        <a:lstStyle/>
        <a:p>
          <a:endParaRPr lang="pt-BR"/>
        </a:p>
      </dgm:t>
    </dgm:pt>
    <dgm:pt modelId="{38DEDB20-B7AC-4645-9E6A-DB0EC43559ED}" type="pres">
      <dgm:prSet presAssocID="{4C675ABA-625E-49BD-9B8B-B945F8FBDD06}" presName="hierChild4" presStyleCnt="0"/>
      <dgm:spPr/>
    </dgm:pt>
    <dgm:pt modelId="{F8C56365-6085-4F7F-A62F-3B23ABD0709B}" type="pres">
      <dgm:prSet presAssocID="{4C675ABA-625E-49BD-9B8B-B945F8FBDD06}" presName="hierChild5" presStyleCnt="0"/>
      <dgm:spPr/>
    </dgm:pt>
    <dgm:pt modelId="{B757C0D8-7A71-43D1-B500-C2AF3DCC782A}" type="pres">
      <dgm:prSet presAssocID="{CA8B94DE-AB64-4FF4-837C-8CB42F6BC480}" presName="Name37" presStyleLbl="parChTrans1D2" presStyleIdx="3" presStyleCnt="4"/>
      <dgm:spPr/>
      <dgm:t>
        <a:bodyPr/>
        <a:lstStyle/>
        <a:p>
          <a:endParaRPr lang="pt-BR"/>
        </a:p>
      </dgm:t>
    </dgm:pt>
    <dgm:pt modelId="{2954F4CE-7584-441F-9402-A8CC4DF7C8E2}" type="pres">
      <dgm:prSet presAssocID="{2A43542F-C4F5-4984-8120-BEAC4ABA1788}" presName="hierRoot2" presStyleCnt="0">
        <dgm:presLayoutVars>
          <dgm:hierBranch val="l"/>
        </dgm:presLayoutVars>
      </dgm:prSet>
      <dgm:spPr/>
    </dgm:pt>
    <dgm:pt modelId="{E709557C-426F-4E0E-8CF6-EDA2BE079005}" type="pres">
      <dgm:prSet presAssocID="{2A43542F-C4F5-4984-8120-BEAC4ABA1788}" presName="rootComposite" presStyleCnt="0"/>
      <dgm:spPr/>
    </dgm:pt>
    <dgm:pt modelId="{71F7CADA-BF3C-4E9D-A190-FFFCCFD18B58}" type="pres">
      <dgm:prSet presAssocID="{2A43542F-C4F5-4984-8120-BEAC4ABA1788}" presName="rootText" presStyleLbl="node2" presStyleIdx="3" presStyleCnt="4" custScaleX="171195" custScaleY="183770" custLinFactNeighborX="-16042" custLinFactNeighborY="-35401">
        <dgm:presLayoutVars>
          <dgm:chPref val="3"/>
        </dgm:presLayoutVars>
      </dgm:prSet>
      <dgm:spPr>
        <a:xfrm>
          <a:off x="10836822" y="2000020"/>
          <a:ext cx="1102569" cy="551284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E6E5CFA7-B2BE-4577-8143-EAC3950B3B30}" type="pres">
      <dgm:prSet presAssocID="{2A43542F-C4F5-4984-8120-BEAC4ABA1788}" presName="rootConnector" presStyleLbl="node2" presStyleIdx="3" presStyleCnt="4"/>
      <dgm:spPr/>
      <dgm:t>
        <a:bodyPr/>
        <a:lstStyle/>
        <a:p>
          <a:endParaRPr lang="pt-BR"/>
        </a:p>
      </dgm:t>
    </dgm:pt>
    <dgm:pt modelId="{6CEF1FC5-06DB-4E02-8787-102C1CE94311}" type="pres">
      <dgm:prSet presAssocID="{2A43542F-C4F5-4984-8120-BEAC4ABA1788}" presName="hierChild4" presStyleCnt="0"/>
      <dgm:spPr/>
    </dgm:pt>
    <dgm:pt modelId="{0E72E644-51D9-40EF-9A31-B16A8D724874}" type="pres">
      <dgm:prSet presAssocID="{633885A9-61CD-4787-8A88-BF9E216B03A8}" presName="Name50" presStyleLbl="parChTrans1D3" presStyleIdx="7" presStyleCnt="10"/>
      <dgm:spPr/>
      <dgm:t>
        <a:bodyPr/>
        <a:lstStyle/>
        <a:p>
          <a:endParaRPr lang="pt-BR"/>
        </a:p>
      </dgm:t>
    </dgm:pt>
    <dgm:pt modelId="{5E9EAC25-7CC2-420D-A15D-FB932AAEA786}" type="pres">
      <dgm:prSet presAssocID="{B91FFA50-19DE-4787-8881-DDCFC22AB6AC}" presName="hierRoot2" presStyleCnt="0">
        <dgm:presLayoutVars>
          <dgm:hierBranch val="init"/>
        </dgm:presLayoutVars>
      </dgm:prSet>
      <dgm:spPr/>
    </dgm:pt>
    <dgm:pt modelId="{2A1D5A38-0A82-4C1B-82B5-90E433770DF4}" type="pres">
      <dgm:prSet presAssocID="{B91FFA50-19DE-4787-8881-DDCFC22AB6AC}" presName="rootComposite" presStyleCnt="0"/>
      <dgm:spPr/>
    </dgm:pt>
    <dgm:pt modelId="{0736F50C-4CA7-44CB-B51A-699DE0960F51}" type="pres">
      <dgm:prSet presAssocID="{B91FFA50-19DE-4787-8881-DDCFC22AB6AC}" presName="rootText" presStyleLbl="node3" presStyleIdx="7" presStyleCnt="10" custScaleX="152003" custScaleY="129383" custLinFactNeighborX="-14300" custLinFactNeighborY="74850">
        <dgm:presLayoutVars>
          <dgm:chPref val="3"/>
        </dgm:presLayoutVars>
      </dgm:prSet>
      <dgm:spPr>
        <a:xfrm>
          <a:off x="10563842" y="2785699"/>
          <a:ext cx="1097102" cy="548551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4905D4C-BAF4-4120-9178-F8E173837AD1}" type="pres">
      <dgm:prSet presAssocID="{B91FFA50-19DE-4787-8881-DDCFC22AB6AC}" presName="rootConnector" presStyleLbl="node3" presStyleIdx="7" presStyleCnt="10"/>
      <dgm:spPr/>
      <dgm:t>
        <a:bodyPr/>
        <a:lstStyle/>
        <a:p>
          <a:endParaRPr lang="pt-BR"/>
        </a:p>
      </dgm:t>
    </dgm:pt>
    <dgm:pt modelId="{F59ADF81-9E59-458C-B8BA-C57E76243DE0}" type="pres">
      <dgm:prSet presAssocID="{B91FFA50-19DE-4787-8881-DDCFC22AB6AC}" presName="hierChild4" presStyleCnt="0"/>
      <dgm:spPr/>
    </dgm:pt>
    <dgm:pt modelId="{630B7BD0-4112-47B9-9376-2ECD90A09DB0}" type="pres">
      <dgm:prSet presAssocID="{B91FFA50-19DE-4787-8881-DDCFC22AB6AC}" presName="hierChild5" presStyleCnt="0"/>
      <dgm:spPr/>
    </dgm:pt>
    <dgm:pt modelId="{25A241EA-D44C-454B-823E-11C64BD74A05}" type="pres">
      <dgm:prSet presAssocID="{07FE0803-33AC-44DB-8BD7-C09FCF096B1F}" presName="Name50" presStyleLbl="parChTrans1D3" presStyleIdx="8" presStyleCnt="10"/>
      <dgm:spPr/>
      <dgm:t>
        <a:bodyPr/>
        <a:lstStyle/>
        <a:p>
          <a:endParaRPr lang="pt-BR"/>
        </a:p>
      </dgm:t>
    </dgm:pt>
    <dgm:pt modelId="{8BD6D37C-C164-486A-8AFA-A38198BFE7E0}" type="pres">
      <dgm:prSet presAssocID="{0B916B20-6E2D-4645-8F91-D59D13AF04A8}" presName="hierRoot2" presStyleCnt="0">
        <dgm:presLayoutVars>
          <dgm:hierBranch val="init"/>
        </dgm:presLayoutVars>
      </dgm:prSet>
      <dgm:spPr/>
    </dgm:pt>
    <dgm:pt modelId="{C184708A-5E2A-4B8C-A0D7-8BF148B3C209}" type="pres">
      <dgm:prSet presAssocID="{0B916B20-6E2D-4645-8F91-D59D13AF04A8}" presName="rootComposite" presStyleCnt="0"/>
      <dgm:spPr/>
    </dgm:pt>
    <dgm:pt modelId="{84E8905E-72F4-4F7B-BE56-B44003D539DD}" type="pres">
      <dgm:prSet presAssocID="{0B916B20-6E2D-4645-8F91-D59D13AF04A8}" presName="rootText" presStyleLbl="node3" presStyleIdx="8" presStyleCnt="10" custScaleX="152464" custScaleY="202595" custLinFactY="26511" custLinFactNeighborX="-1062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24F38B-9E7D-492F-8A65-EAE5687FE4D7}" type="pres">
      <dgm:prSet presAssocID="{0B916B20-6E2D-4645-8F91-D59D13AF04A8}" presName="rootConnector" presStyleLbl="node3" presStyleIdx="8" presStyleCnt="10"/>
      <dgm:spPr/>
      <dgm:t>
        <a:bodyPr/>
        <a:lstStyle/>
        <a:p>
          <a:endParaRPr lang="pt-BR"/>
        </a:p>
      </dgm:t>
    </dgm:pt>
    <dgm:pt modelId="{AE6F9331-33D3-4259-ABAA-9E86E8E6083A}" type="pres">
      <dgm:prSet presAssocID="{0B916B20-6E2D-4645-8F91-D59D13AF04A8}" presName="hierChild4" presStyleCnt="0"/>
      <dgm:spPr/>
    </dgm:pt>
    <dgm:pt modelId="{27E039AC-A978-4263-B458-7BFEBE68A740}" type="pres">
      <dgm:prSet presAssocID="{0B916B20-6E2D-4645-8F91-D59D13AF04A8}" presName="hierChild5" presStyleCnt="0"/>
      <dgm:spPr/>
    </dgm:pt>
    <dgm:pt modelId="{9F43C1DA-42D7-4A25-A0FC-38374F8CF242}" type="pres">
      <dgm:prSet presAssocID="{168BE914-B2AF-4982-8A5A-C81BA5028F29}" presName="Name50" presStyleLbl="parChTrans1D3" presStyleIdx="9" presStyleCnt="10"/>
      <dgm:spPr/>
      <dgm:t>
        <a:bodyPr/>
        <a:lstStyle/>
        <a:p>
          <a:endParaRPr lang="pt-BR"/>
        </a:p>
      </dgm:t>
    </dgm:pt>
    <dgm:pt modelId="{CBC80A53-B26A-49F2-8350-E5302ED36983}" type="pres">
      <dgm:prSet presAssocID="{13B1E757-9324-46DD-913C-219BC1AFFB8F}" presName="hierRoot2" presStyleCnt="0">
        <dgm:presLayoutVars>
          <dgm:hierBranch val="init"/>
        </dgm:presLayoutVars>
      </dgm:prSet>
      <dgm:spPr/>
    </dgm:pt>
    <dgm:pt modelId="{FED3835A-7E4E-45D9-8D60-C18444C8CC4E}" type="pres">
      <dgm:prSet presAssocID="{13B1E757-9324-46DD-913C-219BC1AFFB8F}" presName="rootComposite" presStyleCnt="0"/>
      <dgm:spPr/>
    </dgm:pt>
    <dgm:pt modelId="{9A8982E9-69FE-4617-8678-554AC5E2E680}" type="pres">
      <dgm:prSet presAssocID="{13B1E757-9324-46DD-913C-219BC1AFFB8F}" presName="rootText" presStyleLbl="node3" presStyleIdx="9" presStyleCnt="10" custScaleX="153160" custLinFactY="78858" custLinFactNeighborX="-2418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56C512-DCB8-4513-A553-60C0E97D993D}" type="pres">
      <dgm:prSet presAssocID="{13B1E757-9324-46DD-913C-219BC1AFFB8F}" presName="rootConnector" presStyleLbl="node3" presStyleIdx="9" presStyleCnt="10"/>
      <dgm:spPr/>
      <dgm:t>
        <a:bodyPr/>
        <a:lstStyle/>
        <a:p>
          <a:endParaRPr lang="pt-BR"/>
        </a:p>
      </dgm:t>
    </dgm:pt>
    <dgm:pt modelId="{BE31C78D-EC98-46E1-AFDD-7BD83EAA3293}" type="pres">
      <dgm:prSet presAssocID="{13B1E757-9324-46DD-913C-219BC1AFFB8F}" presName="hierChild4" presStyleCnt="0"/>
      <dgm:spPr/>
    </dgm:pt>
    <dgm:pt modelId="{91EBAA35-E608-4BA1-BC1E-7D7CB4F3796B}" type="pres">
      <dgm:prSet presAssocID="{13B1E757-9324-46DD-913C-219BC1AFFB8F}" presName="hierChild5" presStyleCnt="0"/>
      <dgm:spPr/>
    </dgm:pt>
    <dgm:pt modelId="{8F43B434-E851-4237-89D6-C6FC56033D5E}" type="pres">
      <dgm:prSet presAssocID="{2A43542F-C4F5-4984-8120-BEAC4ABA1788}" presName="hierChild5" presStyleCnt="0"/>
      <dgm:spPr/>
    </dgm:pt>
    <dgm:pt modelId="{85CA280C-2B8C-4E4E-A9DE-C76C6113A957}" type="pres">
      <dgm:prSet presAssocID="{B22CF36F-153A-4999-A296-312879D378FC}" presName="hierChild3" presStyleCnt="0"/>
      <dgm:spPr/>
    </dgm:pt>
  </dgm:ptLst>
  <dgm:cxnLst>
    <dgm:cxn modelId="{6755ACE9-F58D-45BB-A462-EDFFBD889DF7}" type="presOf" srcId="{9AB2408C-C489-4F4E-A269-F51B516A854F}" destId="{DFBA09EF-A75A-4DBA-B7A8-949591835844}" srcOrd="0" destOrd="0" presId="urn:microsoft.com/office/officeart/2005/8/layout/orgChart1"/>
    <dgm:cxn modelId="{CDE67E63-EF67-409C-ACFD-A780CE2DFF03}" srcId="{8C5AD95D-EC8D-4AA4-BA65-16F045EBD852}" destId="{47421BF7-6E86-436A-B3FA-27E94AAD418F}" srcOrd="0" destOrd="0" parTransId="{B173EAA0-9AFE-4F2E-91F2-D9F531137E23}" sibTransId="{349AB5F9-B982-4EF2-AAEE-FFEC62ABDE85}"/>
    <dgm:cxn modelId="{3E2A7D17-2AC3-4A2E-A91E-0A23D79F0A2E}" type="presOf" srcId="{47FBFCA1-B024-44DE-BCB3-7262211464F7}" destId="{681E2081-375E-4F09-9EDE-2E8208A5F9CB}" srcOrd="0" destOrd="0" presId="urn:microsoft.com/office/officeart/2005/8/layout/orgChart1"/>
    <dgm:cxn modelId="{5F7267FB-5AEB-48E5-8C94-BE1948AC7869}" type="presOf" srcId="{EA8765F2-07A8-4302-9E70-55045183FEF0}" destId="{6B3791AC-B9F4-41D3-893D-A4685AC5B6D5}" srcOrd="1" destOrd="0" presId="urn:microsoft.com/office/officeart/2005/8/layout/orgChart1"/>
    <dgm:cxn modelId="{16ED0696-0642-4840-98F5-8559EA9CABD5}" type="presOf" srcId="{9AB2408C-C489-4F4E-A269-F51B516A854F}" destId="{7F89A631-E474-47DC-8B97-D45E9AB2DA59}" srcOrd="1" destOrd="0" presId="urn:microsoft.com/office/officeart/2005/8/layout/orgChart1"/>
    <dgm:cxn modelId="{01BFC4F5-6F1B-4096-9528-F6B3B0A90F4A}" type="presOf" srcId="{96A7AA90-6EE7-4282-9D66-581E687B44D9}" destId="{84A4B89D-118F-485E-B465-ABF0F61CEEFB}" srcOrd="0" destOrd="0" presId="urn:microsoft.com/office/officeart/2005/8/layout/orgChart1"/>
    <dgm:cxn modelId="{208C04CA-E504-4857-8DE5-58B9F12B4441}" type="presOf" srcId="{9BA5C9EC-9525-4636-9C6C-80A17A01AD23}" destId="{B3B02172-43D6-4625-9377-C1721F743639}" srcOrd="0" destOrd="0" presId="urn:microsoft.com/office/officeart/2005/8/layout/orgChart1"/>
    <dgm:cxn modelId="{0D83FA20-C76C-46BF-BD35-50A7A18C5AC2}" type="presOf" srcId="{A01F2975-C54A-4D8B-BE86-240E51334F77}" destId="{272707AC-1EF7-4106-9C82-ABA44AE962B2}" srcOrd="0" destOrd="0" presId="urn:microsoft.com/office/officeart/2005/8/layout/orgChart1"/>
    <dgm:cxn modelId="{0EE9644A-8917-4ED1-9171-B27F55388729}" type="presOf" srcId="{4C675ABA-625E-49BD-9B8B-B945F8FBDD06}" destId="{88997E26-C919-4FC1-ADDC-C0387AC869D7}" srcOrd="1" destOrd="0" presId="urn:microsoft.com/office/officeart/2005/8/layout/orgChart1"/>
    <dgm:cxn modelId="{43E7BC81-48AD-4467-B18E-165D64CD16F5}" srcId="{6563B93A-2186-4916-AEE0-F71938B54886}" destId="{815E4DD0-4DF2-4BBD-A3E8-8863FAE7FC97}" srcOrd="0" destOrd="0" parTransId="{622019EB-F758-4D96-8213-7501CC4C6ADA}" sibTransId="{43490E94-A9BE-460D-ABD6-49DEB8453737}"/>
    <dgm:cxn modelId="{43453740-B2C2-4974-BB4B-9B32248FD039}" type="presOf" srcId="{50C3A05E-1436-4E7D-A47F-904FCC3A3B91}" destId="{3E07ABA5-4425-4FC3-B50F-2D67144301A4}" srcOrd="0" destOrd="0" presId="urn:microsoft.com/office/officeart/2005/8/layout/orgChart1"/>
    <dgm:cxn modelId="{0B8167B5-67A1-4A52-A4AD-FC9C9DE15FB2}" srcId="{FADACB9A-241C-42B7-87A4-BD709304230E}" destId="{442BB8E1-91C0-40D9-9034-07444EBE077A}" srcOrd="1" destOrd="0" parTransId="{5E53F554-A9CA-42A9-8279-458A618174D1}" sibTransId="{E5BA6C50-88C3-4500-8134-B0B54E1529E9}"/>
    <dgm:cxn modelId="{A44B4362-983E-4E24-B18A-EAACC7B9690B}" type="presOf" srcId="{544D0898-928A-4CB2-8A2D-2186D4378745}" destId="{3A21A83B-DABC-4AC6-AE95-9884F2C38008}" srcOrd="0" destOrd="0" presId="urn:microsoft.com/office/officeart/2005/8/layout/orgChart1"/>
    <dgm:cxn modelId="{0C096210-C101-43E1-90E8-ADA7E963C58E}" type="presOf" srcId="{FFBD6E1D-5D46-4CCC-AF26-96615ADA2664}" destId="{0020DE74-D287-4FBC-B651-3E86AFE485B0}" srcOrd="0" destOrd="0" presId="urn:microsoft.com/office/officeart/2005/8/layout/orgChart1"/>
    <dgm:cxn modelId="{FA1EC2EB-CF67-4955-8F5E-94B2822D1646}" type="presOf" srcId="{622019EB-F758-4D96-8213-7501CC4C6ADA}" destId="{848C9FE9-40D4-4B32-8302-C1AE09583E86}" srcOrd="0" destOrd="0" presId="urn:microsoft.com/office/officeart/2005/8/layout/orgChart1"/>
    <dgm:cxn modelId="{1AFFFD94-F81C-467A-A4D3-CC650950CE68}" srcId="{B22CF36F-153A-4999-A296-312879D378FC}" destId="{2A43542F-C4F5-4984-8120-BEAC4ABA1788}" srcOrd="3" destOrd="0" parTransId="{CA8B94DE-AB64-4FF4-837C-8CB42F6BC480}" sibTransId="{9D5E6EE3-0468-4B32-B25F-56C7802CF003}"/>
    <dgm:cxn modelId="{6F644AA0-2BE9-4855-BC08-58C200148FC2}" type="presOf" srcId="{633885A9-61CD-4787-8A88-BF9E216B03A8}" destId="{0E72E644-51D9-40EF-9A31-B16A8D724874}" srcOrd="0" destOrd="0" presId="urn:microsoft.com/office/officeart/2005/8/layout/orgChart1"/>
    <dgm:cxn modelId="{A782BCBD-2EB1-4369-9BEB-CE1917C2BBDF}" srcId="{6563B93A-2186-4916-AEE0-F71938B54886}" destId="{FFBD6E1D-5D46-4CCC-AF26-96615ADA2664}" srcOrd="1" destOrd="0" parTransId="{B689F73B-6310-49DF-8CE7-A13E032EF3DC}" sibTransId="{8E763C73-48DE-49FB-A0C9-52D248F94AFE}"/>
    <dgm:cxn modelId="{7D4BEBBE-7B65-4EE9-AF6C-3911A5D56FDC}" type="presOf" srcId="{5ECEB79A-CD90-4E27-9924-1AC6F6B5443A}" destId="{D1776392-14E3-4ADA-A4C0-4D64E9089ABB}" srcOrd="0" destOrd="0" presId="urn:microsoft.com/office/officeart/2005/8/layout/orgChart1"/>
    <dgm:cxn modelId="{C7A2A12C-76C3-42E4-9641-3D1768C4AEBB}" type="presOf" srcId="{F0242010-E743-4456-A8A8-4819FDD235EA}" destId="{765BDE9F-5E99-478C-8237-311735E101CE}" srcOrd="0" destOrd="0" presId="urn:microsoft.com/office/officeart/2005/8/layout/orgChart1"/>
    <dgm:cxn modelId="{E899A06C-46C7-4CDA-B89D-EC420F09EC4A}" type="presOf" srcId="{84B32633-3799-4CC0-A219-EC6CD879AB6B}" destId="{032FB0F2-67C4-4E99-AA6F-F50E90388974}" srcOrd="0" destOrd="0" presId="urn:microsoft.com/office/officeart/2005/8/layout/orgChart1"/>
    <dgm:cxn modelId="{C70D485D-03C3-420A-97CC-7E2D0A812BED}" type="presOf" srcId="{0B916B20-6E2D-4645-8F91-D59D13AF04A8}" destId="{84E8905E-72F4-4F7B-BE56-B44003D539DD}" srcOrd="0" destOrd="0" presId="urn:microsoft.com/office/officeart/2005/8/layout/orgChart1"/>
    <dgm:cxn modelId="{5D4971C6-F785-4B73-90D1-AD8C147DF45E}" type="presOf" srcId="{815E4DD0-4DF2-4BBD-A3E8-8863FAE7FC97}" destId="{251518E5-C198-409F-843A-8F6A3E3FDF98}" srcOrd="0" destOrd="0" presId="urn:microsoft.com/office/officeart/2005/8/layout/orgChart1"/>
    <dgm:cxn modelId="{65CE0B77-C2C4-42D7-92C4-34A70C4EC147}" type="presOf" srcId="{A2DF0AAE-E414-4112-BA2C-717A1B35C27A}" destId="{8358F35B-5546-4968-A9B0-6A3A532AD1A0}" srcOrd="0" destOrd="0" presId="urn:microsoft.com/office/officeart/2005/8/layout/orgChart1"/>
    <dgm:cxn modelId="{B6E289FB-473D-4DBE-9870-D0193227382E}" srcId="{8C5AD95D-EC8D-4AA4-BA65-16F045EBD852}" destId="{2C786F89-020E-48BE-942D-181A93E2A680}" srcOrd="1" destOrd="0" parTransId="{50C3A05E-1436-4E7D-A47F-904FCC3A3B91}" sibTransId="{415EB205-78A0-47FB-8B2C-5AC6905390E2}"/>
    <dgm:cxn modelId="{8613E2BE-2877-416F-9387-6D35156F534C}" type="presOf" srcId="{17FA9D14-7B5D-40E3-82F1-5F1773A1F56C}" destId="{9EFB907C-7932-49DC-811B-2BBA60A240F3}" srcOrd="0" destOrd="0" presId="urn:microsoft.com/office/officeart/2005/8/layout/orgChart1"/>
    <dgm:cxn modelId="{88C0CC41-D2AF-433B-9FE6-D8C504B3CD2D}" srcId="{612E809C-B02E-406D-A3E8-EF1677D5700F}" destId="{6C34503D-EE75-4CA9-A584-5A9BE93A6947}" srcOrd="2" destOrd="0" parTransId="{8B49BE9F-28A6-4FC3-82B3-E37E91E62211}" sibTransId="{AFA2A409-6DA9-4EC6-8680-E8F6F42ADA51}"/>
    <dgm:cxn modelId="{BE8119F9-0E74-4FC8-BF2F-FC12550AE507}" type="presOf" srcId="{218D88CE-0AB4-4D53-BE31-6F7C934FA222}" destId="{11CE00FC-FCD0-4884-8334-491C154EE2C0}" srcOrd="0" destOrd="0" presId="urn:microsoft.com/office/officeart/2005/8/layout/orgChart1"/>
    <dgm:cxn modelId="{4A958938-5750-4A07-A514-E9990773CC34}" type="presOf" srcId="{8C5AD95D-EC8D-4AA4-BA65-16F045EBD852}" destId="{A6AF6420-1D9A-4354-9B84-9E9ED89BD150}" srcOrd="1" destOrd="0" presId="urn:microsoft.com/office/officeart/2005/8/layout/orgChart1"/>
    <dgm:cxn modelId="{AC12901A-B6AC-4F06-BF8B-6B9CE8B8EE5C}" type="presOf" srcId="{B129113F-5FF1-4A64-B188-AB3E7F7F7358}" destId="{34B9CAEA-4949-4C5E-9948-FAA69A60CCB7}" srcOrd="0" destOrd="0" presId="urn:microsoft.com/office/officeart/2005/8/layout/orgChart1"/>
    <dgm:cxn modelId="{A4C15E44-17BF-4D55-875C-AC6841F4CC2B}" type="presOf" srcId="{786C0C1B-6979-4AEB-B0E0-B01564CC0EAF}" destId="{6265995B-B4BF-4E25-A048-36E0EAFD985C}" srcOrd="0" destOrd="0" presId="urn:microsoft.com/office/officeart/2005/8/layout/orgChart1"/>
    <dgm:cxn modelId="{D1BFA197-B611-4980-9928-D77EC7803F7F}" type="presOf" srcId="{2C786F89-020E-48BE-942D-181A93E2A680}" destId="{E167CA03-FCCA-4436-90F2-45083C58ADC2}" srcOrd="1" destOrd="0" presId="urn:microsoft.com/office/officeart/2005/8/layout/orgChart1"/>
    <dgm:cxn modelId="{8A363315-157E-4AB1-9065-C4C22D4DF61E}" type="presOf" srcId="{47FBFCA1-B024-44DE-BCB3-7262211464F7}" destId="{F3B674D6-5E48-4E79-860F-7E3BF5B04CF9}" srcOrd="1" destOrd="0" presId="urn:microsoft.com/office/officeart/2005/8/layout/orgChart1"/>
    <dgm:cxn modelId="{2D3989B1-C9ED-4335-9E82-9CB5D94A7096}" type="presOf" srcId="{47421BF7-6E86-436A-B3FA-27E94AAD418F}" destId="{89246B07-9356-474E-9602-57B592BDE88C}" srcOrd="0" destOrd="0" presId="urn:microsoft.com/office/officeart/2005/8/layout/orgChart1"/>
    <dgm:cxn modelId="{7547353A-7571-4CC5-80F9-0C791E15F0FD}" type="presOf" srcId="{87FF64B4-5BF6-46C2-9F7A-DDC46C2229E3}" destId="{BBA3FA58-7B64-40A7-B1D9-9EDF219462BF}" srcOrd="0" destOrd="0" presId="urn:microsoft.com/office/officeart/2005/8/layout/orgChart1"/>
    <dgm:cxn modelId="{4C7FF210-FF80-46B4-AD85-88AC302024C4}" type="presOf" srcId="{8C5AD95D-EC8D-4AA4-BA65-16F045EBD852}" destId="{690130AA-4D27-4539-988F-CB7D88D8BB78}" srcOrd="0" destOrd="0" presId="urn:microsoft.com/office/officeart/2005/8/layout/orgChart1"/>
    <dgm:cxn modelId="{1029E9BB-88B3-4CC5-A6E7-F793E31381ED}" srcId="{36197EAB-1F0B-4022-900A-6DBACCD21C49}" destId="{95CD5101-1260-4D2F-8487-2488359431B2}" srcOrd="3" destOrd="0" parTransId="{786C0C1B-6979-4AEB-B0E0-B01564CC0EAF}" sibTransId="{8C07C992-6D41-4D02-B433-DC93B688EADA}"/>
    <dgm:cxn modelId="{F7DA4328-6D37-40DB-8FBF-30DC6842034E}" type="presOf" srcId="{FADACB9A-241C-42B7-87A4-BD709304230E}" destId="{1EFE91EC-A339-4522-9033-DBA67E75E5D8}" srcOrd="1" destOrd="0" presId="urn:microsoft.com/office/officeart/2005/8/layout/orgChart1"/>
    <dgm:cxn modelId="{699D61BC-B611-471E-87BA-58F6E50BE730}" type="presOf" srcId="{8FA6696E-592F-43E3-B966-084CDEF8EF41}" destId="{16473C9C-B988-4470-985C-C65531A95D6E}" srcOrd="1" destOrd="0" presId="urn:microsoft.com/office/officeart/2005/8/layout/orgChart1"/>
    <dgm:cxn modelId="{F05F12CD-06C5-4EFA-AE4B-D8FB3AFA8203}" srcId="{16E855B4-3598-400E-917C-F4DAE61BD6A4}" destId="{6563B93A-2186-4916-AEE0-F71938B54886}" srcOrd="0" destOrd="0" parTransId="{6D0D6B8D-CF03-4B5B-8DD4-05E4AEB2D298}" sibTransId="{AC5687AB-7DBD-480D-980A-A050534E8120}"/>
    <dgm:cxn modelId="{F5EFFB0E-522B-46B3-9F62-0AEB8CE32F54}" srcId="{617C82DE-C4F0-465B-9ACF-3C9027BD44AE}" destId="{A01F2975-C54A-4D8B-BE86-240E51334F77}" srcOrd="9" destOrd="0" parTransId="{3AB6F239-7515-4AF4-BFCA-EE3E10DF6840}" sibTransId="{03A733E7-E600-4910-8FCF-BAFC2BC04B8B}"/>
    <dgm:cxn modelId="{565B4EDB-C501-41D3-AF5E-ADC7BB501F32}" type="presOf" srcId="{5ECEB79A-CD90-4E27-9924-1AC6F6B5443A}" destId="{956A0A14-01B2-486E-9BA1-742BFB8166DA}" srcOrd="1" destOrd="0" presId="urn:microsoft.com/office/officeart/2005/8/layout/orgChart1"/>
    <dgm:cxn modelId="{F746101B-09E9-4BDC-88DA-D8226F9D3EA7}" srcId="{617C82DE-C4F0-465B-9ACF-3C9027BD44AE}" destId="{8FA6696E-592F-43E3-B966-084CDEF8EF41}" srcOrd="5" destOrd="0" parTransId="{C76F88FB-23D6-4CF8-BEC5-18F93A9EB6DC}" sibTransId="{FCFE9C30-74D4-4BAB-8D13-075AF01CF721}"/>
    <dgm:cxn modelId="{F3FEDDA8-361D-424D-9CDA-6849E1E6C250}" type="presOf" srcId="{0D3A7E86-CE6D-4DE6-A15F-488C6DE37B01}" destId="{E2F0549A-8EB4-487E-A6F4-78FB828D26A4}" srcOrd="0" destOrd="0" presId="urn:microsoft.com/office/officeart/2005/8/layout/orgChart1"/>
    <dgm:cxn modelId="{6958B350-6B7D-4093-A9F1-95F1C6FCB5EA}" type="presOf" srcId="{C76F88FB-23D6-4CF8-BEC5-18F93A9EB6DC}" destId="{559CE191-DF87-4794-8811-B9FB308099B2}" srcOrd="0" destOrd="0" presId="urn:microsoft.com/office/officeart/2005/8/layout/orgChart1"/>
    <dgm:cxn modelId="{A972E6CF-FA4D-4AF6-A108-5574B978F852}" srcId="{617C82DE-C4F0-465B-9ACF-3C9027BD44AE}" destId="{47FBFCA1-B024-44DE-BCB3-7262211464F7}" srcOrd="11" destOrd="0" parTransId="{8D416E35-0780-4B6B-9DA9-88CEBEBDB87D}" sibTransId="{A7163A3D-96CB-4E15-98B9-4296935B38A7}"/>
    <dgm:cxn modelId="{987C7342-97E9-48C5-A94C-BB79D8176ED8}" type="presOf" srcId="{B3954F92-FE27-49C6-ABAA-FD634214C67C}" destId="{AB55E44F-4B23-44AF-B762-757E67387B65}" srcOrd="0" destOrd="0" presId="urn:microsoft.com/office/officeart/2005/8/layout/orgChart1"/>
    <dgm:cxn modelId="{83F44803-E2EA-453F-AEDB-40CEB89B3B0F}" type="presOf" srcId="{815E4DD0-4DF2-4BBD-A3E8-8863FAE7FC97}" destId="{945B1370-7108-46D0-9553-79CB184B6EC2}" srcOrd="1" destOrd="0" presId="urn:microsoft.com/office/officeart/2005/8/layout/orgChart1"/>
    <dgm:cxn modelId="{038205B2-E128-4DE2-889B-A918A759774D}" type="presOf" srcId="{B689F73B-6310-49DF-8CE7-A13E032EF3DC}" destId="{A38125A9-FCB7-4E4A-8195-E6FB0D51066D}" srcOrd="0" destOrd="0" presId="urn:microsoft.com/office/officeart/2005/8/layout/orgChart1"/>
    <dgm:cxn modelId="{336C6C2A-4425-4C85-9ED6-C722186943E0}" srcId="{FADACB9A-241C-42B7-87A4-BD709304230E}" destId="{7BBB3381-41EA-4EB9-8C91-8ADDC86295BD}" srcOrd="0" destOrd="0" parTransId="{071F0B86-2757-4D2E-9456-761D00BFA027}" sibTransId="{9A85D064-3F49-4B19-9B18-015545BA5FEF}"/>
    <dgm:cxn modelId="{7ECD0292-0865-44A6-BCAA-D72C98B49B27}" type="presOf" srcId="{95CD5101-1260-4D2F-8487-2488359431B2}" destId="{AB050701-05D6-47EE-96CC-72DE5A975333}" srcOrd="0" destOrd="0" presId="urn:microsoft.com/office/officeart/2005/8/layout/orgChart1"/>
    <dgm:cxn modelId="{01486486-81D9-4B32-8BCA-BB8CFF2D2B91}" type="presOf" srcId="{F2837CD1-DCC4-4FCC-B829-8DE2CF1ADFE5}" destId="{58DC691C-3D14-4BC8-8A47-6495908F94E9}" srcOrd="1" destOrd="0" presId="urn:microsoft.com/office/officeart/2005/8/layout/orgChart1"/>
    <dgm:cxn modelId="{DCEC8111-66CB-4764-8EB0-D6B920B4F902}" type="presOf" srcId="{2A43542F-C4F5-4984-8120-BEAC4ABA1788}" destId="{71F7CADA-BF3C-4E9D-A190-FFFCCFD18B58}" srcOrd="0" destOrd="0" presId="urn:microsoft.com/office/officeart/2005/8/layout/orgChart1"/>
    <dgm:cxn modelId="{C8778F6B-825D-4A82-A4D1-96566F14B8F7}" srcId="{2A43542F-C4F5-4984-8120-BEAC4ABA1788}" destId="{13B1E757-9324-46DD-913C-219BC1AFFB8F}" srcOrd="2" destOrd="0" parTransId="{168BE914-B2AF-4982-8A5A-C81BA5028F29}" sibTransId="{6102A132-BDC1-4B7F-AFD7-A2584118303F}"/>
    <dgm:cxn modelId="{C8AFC60B-BC87-4D49-814E-784125D60204}" type="presOf" srcId="{313E6C99-767B-4135-9FDE-912EEF07E703}" destId="{35D72A75-A128-4C43-B644-0BA76CF62AEE}" srcOrd="1" destOrd="0" presId="urn:microsoft.com/office/officeart/2005/8/layout/orgChart1"/>
    <dgm:cxn modelId="{EBAC4671-2116-490B-9901-F6B794078677}" type="presOf" srcId="{442BB8E1-91C0-40D9-9034-07444EBE077A}" destId="{857B4103-6DE3-45F2-861D-DBC72F34AA28}" srcOrd="1" destOrd="0" presId="urn:microsoft.com/office/officeart/2005/8/layout/orgChart1"/>
    <dgm:cxn modelId="{D6741D43-0A30-41A3-B216-CF32362457A0}" type="presOf" srcId="{CFD8F7B4-C91E-400F-9C3D-E6C645E2244C}" destId="{C6BAA51C-0924-44B3-AEDC-EA2AF19168FA}" srcOrd="1" destOrd="0" presId="urn:microsoft.com/office/officeart/2005/8/layout/orgChart1"/>
    <dgm:cxn modelId="{D5C76965-ECC2-49F5-B858-893D511F4730}" type="presOf" srcId="{36197EAB-1F0B-4022-900A-6DBACCD21C49}" destId="{0155E7FA-336E-4C14-886F-B9E68D69AAD8}" srcOrd="1" destOrd="0" presId="urn:microsoft.com/office/officeart/2005/8/layout/orgChart1"/>
    <dgm:cxn modelId="{F26DD9F2-E363-4910-92FA-ABC065A273C3}" type="presOf" srcId="{A0584ABE-A036-434A-BC47-E927E15A35A6}" destId="{241BBDD8-C74D-497B-BA59-786E9F1CE2F2}" srcOrd="0" destOrd="0" presId="urn:microsoft.com/office/officeart/2005/8/layout/orgChart1"/>
    <dgm:cxn modelId="{05867FB0-ED37-4965-B567-1E4FDC11BD60}" type="presOf" srcId="{5C3A76F2-CA86-440B-A0C9-4A0036987CE4}" destId="{62C01B52-8A0F-4152-9AA4-B3B5020D832C}" srcOrd="0" destOrd="0" presId="urn:microsoft.com/office/officeart/2005/8/layout/orgChart1"/>
    <dgm:cxn modelId="{25A762AE-DF44-40B4-ACF7-10B87AFD842D}" srcId="{36197EAB-1F0B-4022-900A-6DBACCD21C49}" destId="{81F824EC-4C08-4559-A98E-0E34B77B73F8}" srcOrd="2" destOrd="0" parTransId="{9BA5C9EC-9525-4636-9C6C-80A17A01AD23}" sibTransId="{50186C62-90E1-4042-92E1-E5280DFF290D}"/>
    <dgm:cxn modelId="{130B4AAA-C257-4DD1-9B61-503C569DF805}" srcId="{617C82DE-C4F0-465B-9ACF-3C9027BD44AE}" destId="{FA0F87B2-0161-4C5A-8AA8-2CD8F27E609E}" srcOrd="12" destOrd="0" parTransId="{1825A3AB-ED59-40A8-979C-5A36FA2E9A4B}" sibTransId="{92448307-2F30-46D2-8568-2BA9D763EC76}"/>
    <dgm:cxn modelId="{C30A80C4-39B1-42C8-B595-83FD16974FF3}" type="presOf" srcId="{87FF64B4-5BF6-46C2-9F7A-DDC46C2229E3}" destId="{E5AEA7B9-35A9-431A-AD78-490B7E5BC803}" srcOrd="1" destOrd="0" presId="urn:microsoft.com/office/officeart/2005/8/layout/orgChart1"/>
    <dgm:cxn modelId="{2DA05CB3-B184-44A8-9047-EA3FEFF15D23}" type="presOf" srcId="{D6C62837-87BA-46C5-AF84-14F2542D9C1E}" destId="{804CAA37-35FE-4DC8-AF09-A92789E1EA3C}" srcOrd="0" destOrd="0" presId="urn:microsoft.com/office/officeart/2005/8/layout/orgChart1"/>
    <dgm:cxn modelId="{B75EA767-4BA8-4396-AFB9-91884C23CD15}" type="presOf" srcId="{0B916B20-6E2D-4645-8F91-D59D13AF04A8}" destId="{CE24F38B-9E7D-492F-8A65-EAE5687FE4D7}" srcOrd="1" destOrd="0" presId="urn:microsoft.com/office/officeart/2005/8/layout/orgChart1"/>
    <dgm:cxn modelId="{CC86218A-2CAA-4639-85AC-9ACA74559DAA}" srcId="{020D73E7-9BD1-4795-A5BB-7BB5A0CC7FE1}" destId="{B22CF36F-153A-4999-A296-312879D378FC}" srcOrd="0" destOrd="0" parTransId="{9B0A5925-9D68-42B3-8021-025150838EFF}" sibTransId="{B71E343B-23FE-497F-B7BC-3752CFDB732D}"/>
    <dgm:cxn modelId="{A8D72A19-6FE7-483D-B436-0BE70BDECACF}" type="presOf" srcId="{FADACB9A-241C-42B7-87A4-BD709304230E}" destId="{F90C4717-A9CE-4F5A-9859-0571986FACEE}" srcOrd="0" destOrd="0" presId="urn:microsoft.com/office/officeart/2005/8/layout/orgChart1"/>
    <dgm:cxn modelId="{F9490FBC-9E12-4072-876B-840BB45379E1}" type="presOf" srcId="{0A7337E7-F084-4837-88A5-978C2864C342}" destId="{7D8D4AD4-E545-49B4-8B7B-6F2CBAF41EED}" srcOrd="0" destOrd="0" presId="urn:microsoft.com/office/officeart/2005/8/layout/orgChart1"/>
    <dgm:cxn modelId="{4A3468E1-8A5A-4C68-B540-0057BA9F640B}" type="presOf" srcId="{3FF3E1DB-3842-4578-ACF7-7392B7B51A3C}" destId="{F21087F9-2067-41DC-A5BD-2CED67CEABDB}" srcOrd="0" destOrd="0" presId="urn:microsoft.com/office/officeart/2005/8/layout/orgChart1"/>
    <dgm:cxn modelId="{8A9FFFA7-785E-4DCC-B03F-431F0FC6E591}" type="presOf" srcId="{16E855B4-3598-400E-917C-F4DAE61BD6A4}" destId="{6F6AB0A0-AF76-429D-996E-B49A62BF1786}" srcOrd="0" destOrd="0" presId="urn:microsoft.com/office/officeart/2005/8/layout/orgChart1"/>
    <dgm:cxn modelId="{85F7FA03-8CD0-4EE1-94B4-DBDD2820094D}" type="presOf" srcId="{26D7DA73-9569-4165-ADC9-DFF9FF47F939}" destId="{0B71FEFA-87D4-4415-8A3C-126594AEFCF6}" srcOrd="0" destOrd="0" presId="urn:microsoft.com/office/officeart/2005/8/layout/orgChart1"/>
    <dgm:cxn modelId="{45B67BE6-179F-4A85-8A6F-417681CD1154}" type="presOf" srcId="{48DA42C3-AA7C-42B6-AB67-D6209CAFFFD5}" destId="{5C04FF05-6108-47CC-AF1C-A400C5BAB850}" srcOrd="0" destOrd="0" presId="urn:microsoft.com/office/officeart/2005/8/layout/orgChart1"/>
    <dgm:cxn modelId="{84BC85BB-E964-44BD-8197-D9636DC0DE8E}" srcId="{B22CF36F-153A-4999-A296-312879D378FC}" destId="{4C675ABA-625E-49BD-9B8B-B945F8FBDD06}" srcOrd="2" destOrd="0" parTransId="{9099267F-E24C-4696-900D-2C34F041238E}" sibTransId="{408008A5-3CC2-49E0-BB10-6B2BA376F46C}"/>
    <dgm:cxn modelId="{ED9BB54E-DF55-4BCE-BD2F-B4FF0B0D2853}" type="presOf" srcId="{8FA6696E-592F-43E3-B966-084CDEF8EF41}" destId="{02918115-8FBA-4FF0-AFA4-1C325932BA1A}" srcOrd="0" destOrd="0" presId="urn:microsoft.com/office/officeart/2005/8/layout/orgChart1"/>
    <dgm:cxn modelId="{37C10280-7E6F-4CBB-A37D-1F55F309A083}" type="presOf" srcId="{352150C7-6622-4702-BBB8-F42F1BAC3744}" destId="{36AD2773-3368-45E7-8D16-4E8AF2A1816A}" srcOrd="0" destOrd="0" presId="urn:microsoft.com/office/officeart/2005/8/layout/orgChart1"/>
    <dgm:cxn modelId="{0D782421-C751-4FD1-8D62-C13A75DD818E}" type="presOf" srcId="{7BBB3381-41EA-4EB9-8C91-8ADDC86295BD}" destId="{6D74A641-53E4-4FD0-B851-82C06EF228A4}" srcOrd="1" destOrd="0" presId="urn:microsoft.com/office/officeart/2005/8/layout/orgChart1"/>
    <dgm:cxn modelId="{32BA302F-092B-46CD-B0DA-956CC88F18AD}" type="presOf" srcId="{FFBD6E1D-5D46-4CCC-AF26-96615ADA2664}" destId="{EF5714C2-8E8C-4B59-88E0-AEE864E8E408}" srcOrd="1" destOrd="0" presId="urn:microsoft.com/office/officeart/2005/8/layout/orgChart1"/>
    <dgm:cxn modelId="{E5F08AAE-1111-4BBA-8F91-B41E273B47E7}" type="presOf" srcId="{802887E0-29BA-42F4-8FB2-ECD7C60840A4}" destId="{ACE7267E-031B-44A1-8D56-D3EF37EC4D68}" srcOrd="0" destOrd="0" presId="urn:microsoft.com/office/officeart/2005/8/layout/orgChart1"/>
    <dgm:cxn modelId="{7A0D60E6-FA28-4C48-B1DC-A688854E1DE0}" type="presOf" srcId="{E14B5FFF-0707-47FA-9277-AD2CD2AB40E9}" destId="{28632AAC-A43F-49AD-9BC7-2F4C546AAD31}" srcOrd="0" destOrd="0" presId="urn:microsoft.com/office/officeart/2005/8/layout/orgChart1"/>
    <dgm:cxn modelId="{D7D893F9-5447-4FE1-A233-2EDD8EC421E8}" srcId="{9AB2408C-C489-4F4E-A269-F51B516A854F}" destId="{B129113F-5FF1-4A64-B188-AB3E7F7F7358}" srcOrd="0" destOrd="0" parTransId="{5A43A951-DB3A-4138-B946-BC2A4ECF6073}" sibTransId="{23F31517-9F84-403F-863C-16363C38E9B9}"/>
    <dgm:cxn modelId="{7E77A108-7D11-4B61-954F-1A5D813EA42A}" type="presOf" srcId="{1CAD7D3E-94A2-44CD-A5C0-8C512AD99E2E}" destId="{1D3EC1AB-DCD9-44E8-8119-3A6DDBC860EF}" srcOrd="0" destOrd="0" presId="urn:microsoft.com/office/officeart/2005/8/layout/orgChart1"/>
    <dgm:cxn modelId="{78FCF6CD-A796-4DD9-A17E-1D6C7606413E}" srcId="{617C82DE-C4F0-465B-9ACF-3C9027BD44AE}" destId="{352150C7-6622-4702-BBB8-F42F1BAC3744}" srcOrd="7" destOrd="0" parTransId="{8351DB6E-C8CF-47BD-903C-4A4ADF9205D9}" sibTransId="{E6D4B6F3-84FD-4623-81F5-CF62B2E3A569}"/>
    <dgm:cxn modelId="{E55ABC68-CC78-448D-B213-933FA3980969}" type="presOf" srcId="{D62035FF-48DB-4131-9767-64F115E8E8E8}" destId="{116E9C27-998D-46C5-87B4-19A32606AE57}" srcOrd="1" destOrd="0" presId="urn:microsoft.com/office/officeart/2005/8/layout/orgChart1"/>
    <dgm:cxn modelId="{1E9FBC23-2B5B-42B1-9A56-40F82FCB1CA6}" srcId="{9AB2408C-C489-4F4E-A269-F51B516A854F}" destId="{36197EAB-1F0B-4022-900A-6DBACCD21C49}" srcOrd="1" destOrd="0" parTransId="{218D88CE-0AB4-4D53-BE31-6F7C934FA222}" sibTransId="{DC6F2F14-A556-4DDA-AEF5-017D8E44B324}"/>
    <dgm:cxn modelId="{C3DC385C-DE94-4943-8CEA-636B4ACFE319}" type="presOf" srcId="{CFD8F7B4-C91E-400F-9C3D-E6C645E2244C}" destId="{0CB1AAC5-1DDC-4250-87FA-72154D8358B3}" srcOrd="0" destOrd="0" presId="urn:microsoft.com/office/officeart/2005/8/layout/orgChart1"/>
    <dgm:cxn modelId="{20B1FF27-E80E-4DDB-B31A-1F44DEDCF3E2}" type="presOf" srcId="{FA0F87B2-0161-4C5A-8AA8-2CD8F27E609E}" destId="{27E32714-5256-4293-BDE5-89CFF85EBF66}" srcOrd="1" destOrd="0" presId="urn:microsoft.com/office/officeart/2005/8/layout/orgChart1"/>
    <dgm:cxn modelId="{F78E1EE9-6F0C-497C-A6A8-330218B15236}" type="presOf" srcId="{6563B93A-2186-4916-AEE0-F71938B54886}" destId="{D8DDB304-6B18-4135-B8DA-3CF0A5998E97}" srcOrd="0" destOrd="0" presId="urn:microsoft.com/office/officeart/2005/8/layout/orgChart1"/>
    <dgm:cxn modelId="{5DB83E04-4743-4B63-80F9-B0ECBC45A374}" type="presOf" srcId="{B22CF36F-153A-4999-A296-312879D378FC}" destId="{0531E07A-9248-40BC-A852-8C4B749C3175}" srcOrd="1" destOrd="0" presId="urn:microsoft.com/office/officeart/2005/8/layout/orgChart1"/>
    <dgm:cxn modelId="{D1B85BD2-2771-445F-AE5F-C5B40CDCE266}" type="presOf" srcId="{13B1E757-9324-46DD-913C-219BC1AFFB8F}" destId="{9A8982E9-69FE-4617-8678-554AC5E2E680}" srcOrd="0" destOrd="0" presId="urn:microsoft.com/office/officeart/2005/8/layout/orgChart1"/>
    <dgm:cxn modelId="{286E1808-5104-4B93-9C77-A69A50B4C3A6}" type="presOf" srcId="{48DA42C3-AA7C-42B6-AB67-D6209CAFFFD5}" destId="{9D6C0C90-925B-41AC-8011-72814B070B9D}" srcOrd="1" destOrd="0" presId="urn:microsoft.com/office/officeart/2005/8/layout/orgChart1"/>
    <dgm:cxn modelId="{835DDFB5-628F-4F4E-8253-99AED0DA768A}" type="presOf" srcId="{D62035FF-48DB-4131-9767-64F115E8E8E8}" destId="{AE441B78-9F25-43A0-98C0-8EAA537F0CAF}" srcOrd="0" destOrd="0" presId="urn:microsoft.com/office/officeart/2005/8/layout/orgChart1"/>
    <dgm:cxn modelId="{27320942-6FF3-4A8E-A083-FB27F859E387}" type="presOf" srcId="{95CD5101-1260-4D2F-8487-2488359431B2}" destId="{9C904AE4-0AD1-4239-8E59-1997276954C4}" srcOrd="1" destOrd="0" presId="urn:microsoft.com/office/officeart/2005/8/layout/orgChart1"/>
    <dgm:cxn modelId="{DEBF7BA9-3E8C-440B-A1C5-38814438DBB6}" type="presOf" srcId="{16E855B4-3598-400E-917C-F4DAE61BD6A4}" destId="{6DD71370-91E4-469A-8C1A-995477528E71}" srcOrd="1" destOrd="0" presId="urn:microsoft.com/office/officeart/2005/8/layout/orgChart1"/>
    <dgm:cxn modelId="{12D8EF80-0C4B-4590-8573-D53ECA58F9DB}" srcId="{B22CF36F-153A-4999-A296-312879D378FC}" destId="{16E855B4-3598-400E-917C-F4DAE61BD6A4}" srcOrd="0" destOrd="0" parTransId="{5BE7A620-69CA-400B-9E0C-CC591FEA6B05}" sibTransId="{EEAE2317-7A48-4372-9359-60698108C7A9}"/>
    <dgm:cxn modelId="{DFE3C4CA-4438-4FC9-8822-5F98C519F1FC}" type="presOf" srcId="{CA8B94DE-AB64-4FF4-837C-8CB42F6BC480}" destId="{B757C0D8-7A71-43D1-B500-C2AF3DCC782A}" srcOrd="0" destOrd="0" presId="urn:microsoft.com/office/officeart/2005/8/layout/orgChart1"/>
    <dgm:cxn modelId="{031B0C7E-B7F2-4408-A50C-A92783D2E1F9}" srcId="{612E809C-B02E-406D-A3E8-EF1677D5700F}" destId="{A2DF0AAE-E414-4112-BA2C-717A1B35C27A}" srcOrd="0" destOrd="0" parTransId="{96A7AA90-6EE7-4282-9D66-581E687B44D9}" sibTransId="{F1318CCE-F710-4D7C-8CD1-D83788D4DD99}"/>
    <dgm:cxn modelId="{9FA9E65D-C522-4C8A-B95E-941A1C29F400}" type="presOf" srcId="{617C82DE-C4F0-465B-9ACF-3C9027BD44AE}" destId="{FE258ADC-0113-4B17-B997-47141F326F80}" srcOrd="0" destOrd="0" presId="urn:microsoft.com/office/officeart/2005/8/layout/orgChart1"/>
    <dgm:cxn modelId="{CD92F3A5-3D48-4B45-9194-6CA2E6DA0459}" type="presOf" srcId="{6563B93A-2186-4916-AEE0-F71938B54886}" destId="{727350ED-5B4C-4D15-83B7-2C1D3E6C74BA}" srcOrd="1" destOrd="0" presId="urn:microsoft.com/office/officeart/2005/8/layout/orgChart1"/>
    <dgm:cxn modelId="{1559EA70-CBCD-4521-BC70-8B1F8D900D6B}" type="presOf" srcId="{B173EAA0-9AFE-4F2E-91F2-D9F531137E23}" destId="{B4795D66-CE10-464C-94B5-F800F50BADE1}" srcOrd="0" destOrd="0" presId="urn:microsoft.com/office/officeart/2005/8/layout/orgChart1"/>
    <dgm:cxn modelId="{B0E72634-6E63-4877-8966-D7CAD8E623B8}" srcId="{612E809C-B02E-406D-A3E8-EF1677D5700F}" destId="{F2837CD1-DCC4-4FCC-B829-8DE2CF1ADFE5}" srcOrd="3" destOrd="0" parTransId="{D6C62837-87BA-46C5-AF84-14F2542D9C1E}" sibTransId="{24131E72-6FC1-464A-BB41-7983A54DBEB5}"/>
    <dgm:cxn modelId="{962219EB-4BC3-4A8B-97B1-F6BB3C0B5EFD}" type="presOf" srcId="{2A43542F-C4F5-4984-8120-BEAC4ABA1788}" destId="{E6E5CFA7-B2BE-4577-8143-EAC3950B3B30}" srcOrd="1" destOrd="0" presId="urn:microsoft.com/office/officeart/2005/8/layout/orgChart1"/>
    <dgm:cxn modelId="{65DA8436-FCEF-4150-A79D-D5624E6B17A9}" type="presOf" srcId="{020D73E7-9BD1-4795-A5BB-7BB5A0CC7FE1}" destId="{9412A42A-D963-41D8-A2ED-717705263487}" srcOrd="0" destOrd="0" presId="urn:microsoft.com/office/officeart/2005/8/layout/orgChart1"/>
    <dgm:cxn modelId="{88E2A0BF-F3E6-4412-B573-36F12B92D302}" srcId="{617C82DE-C4F0-465B-9ACF-3C9027BD44AE}" destId="{48DA42C3-AA7C-42B6-AB67-D6209CAFFFD5}" srcOrd="0" destOrd="0" parTransId="{5C3A76F2-CA86-440B-A0C9-4A0036987CE4}" sibTransId="{74BED74C-8901-4085-9B6B-216B619E8B9A}"/>
    <dgm:cxn modelId="{80636401-8649-4ADE-90C0-70F6D8198917}" srcId="{9AB2408C-C489-4F4E-A269-F51B516A854F}" destId="{617C82DE-C4F0-465B-9ACF-3C9027BD44AE}" srcOrd="2" destOrd="0" parTransId="{26D7DA73-9569-4165-ADC9-DFF9FF47F939}" sibTransId="{210D6530-3DB0-4EBA-88AE-1F14CDDC6C9D}"/>
    <dgm:cxn modelId="{CE48D7A3-DF09-4567-9E92-645630FCCE3E}" type="presOf" srcId="{8B4A27CF-5686-42C2-88FB-6054ADD89AD2}" destId="{088CC5F2-D56D-4378-A670-79999E961E31}" srcOrd="0" destOrd="0" presId="urn:microsoft.com/office/officeart/2005/8/layout/orgChart1"/>
    <dgm:cxn modelId="{3BF2E52F-4818-4361-8FFC-13D980C19D7A}" type="presOf" srcId="{3FF3E1DB-3842-4578-ACF7-7392B7B51A3C}" destId="{926D00B4-27AF-467C-B23B-9A87F91A2964}" srcOrd="1" destOrd="0" presId="urn:microsoft.com/office/officeart/2005/8/layout/orgChart1"/>
    <dgm:cxn modelId="{8F8058AA-E4C9-4C90-9C86-CD42A1C7BE74}" type="presOf" srcId="{179F4415-2FE6-43F0-B892-892EDFF477C5}" destId="{B744FCBC-FE4B-4303-A0E0-E40516FD643F}" srcOrd="1" destOrd="0" presId="urn:microsoft.com/office/officeart/2005/8/layout/orgChart1"/>
    <dgm:cxn modelId="{72BBB5A2-1B1F-4C8E-BDE4-871465FF1EF0}" srcId="{617C82DE-C4F0-465B-9ACF-3C9027BD44AE}" destId="{17FA9D14-7B5D-40E3-82F1-5F1773A1F56C}" srcOrd="3" destOrd="0" parTransId="{D20F4562-6C5C-43AA-9AFB-F3D853EA94F6}" sibTransId="{A53FD195-B1DC-4206-871E-D541DE529798}"/>
    <dgm:cxn modelId="{4AAB7E40-CEBA-4FD6-B5F2-BECE165851EB}" type="presOf" srcId="{81F824EC-4C08-4559-A98E-0E34B77B73F8}" destId="{DC8E68E1-3490-4BBF-B1DE-43478729BA68}" srcOrd="1" destOrd="0" presId="urn:microsoft.com/office/officeart/2005/8/layout/orgChart1"/>
    <dgm:cxn modelId="{483CA8B0-3265-48E1-8F4E-66D88C1C05CE}" type="presOf" srcId="{9D337C7F-D6B9-47BD-91E6-6B3B4051B76D}" destId="{9107A32C-BBC2-486E-BF20-69C2632F936A}" srcOrd="0" destOrd="0" presId="urn:microsoft.com/office/officeart/2005/8/layout/orgChart1"/>
    <dgm:cxn modelId="{1BC0B6A1-3F21-47D8-8F4E-EA8468071CD8}" type="presOf" srcId="{6C34503D-EE75-4CA9-A584-5A9BE93A6947}" destId="{3ACA571F-EC80-43B4-8E89-2ADDF6F1490F}" srcOrd="0" destOrd="0" presId="urn:microsoft.com/office/officeart/2005/8/layout/orgChart1"/>
    <dgm:cxn modelId="{E045ED29-06AA-4499-88B1-98A365C36799}" type="presOf" srcId="{6D0D6B8D-CF03-4B5B-8DD4-05E4AEB2D298}" destId="{60BC92EB-9C0D-4B7E-90FB-9829095FABBD}" srcOrd="0" destOrd="0" presId="urn:microsoft.com/office/officeart/2005/8/layout/orgChart1"/>
    <dgm:cxn modelId="{485513BA-E894-4447-9AAB-C10F2318CF7F}" type="presOf" srcId="{8351DB6E-C8CF-47BD-903C-4A4ADF9205D9}" destId="{B3903499-5213-410A-A10B-DACC90373BDC}" srcOrd="0" destOrd="0" presId="urn:microsoft.com/office/officeart/2005/8/layout/orgChart1"/>
    <dgm:cxn modelId="{0226F225-F09C-4BA1-98E9-1BCE08149FEC}" srcId="{2A43542F-C4F5-4984-8120-BEAC4ABA1788}" destId="{B91FFA50-19DE-4787-8881-DDCFC22AB6AC}" srcOrd="0" destOrd="0" parTransId="{633885A9-61CD-4787-8A88-BF9E216B03A8}" sibTransId="{85D07E03-5D12-4B0C-9CB9-9B1340B309FC}"/>
    <dgm:cxn modelId="{2721656C-2BBC-4A13-8A47-FDCA90C408ED}" type="presOf" srcId="{4C675ABA-625E-49BD-9B8B-B945F8FBDD06}" destId="{FD792484-78AE-4C89-BF7A-C68A9AD2E2AA}" srcOrd="0" destOrd="0" presId="urn:microsoft.com/office/officeart/2005/8/layout/orgChart1"/>
    <dgm:cxn modelId="{2047C6AE-DB2A-463B-A2A1-C074AF173920}" type="presOf" srcId="{B22CF36F-153A-4999-A296-312879D378FC}" destId="{03A24654-CD75-4482-9465-C1FB377BD659}" srcOrd="0" destOrd="0" presId="urn:microsoft.com/office/officeart/2005/8/layout/orgChart1"/>
    <dgm:cxn modelId="{03D3DD2C-035D-4A19-BD39-B3A910B396AF}" type="presOf" srcId="{4E090996-8BCC-4173-94E8-109116ED2D55}" destId="{00857A51-DE37-4496-872F-F8357602BE36}" srcOrd="1" destOrd="0" presId="urn:microsoft.com/office/officeart/2005/8/layout/orgChart1"/>
    <dgm:cxn modelId="{40CDC06A-E08D-4FB9-80F7-77006F0936BA}" type="presOf" srcId="{612E809C-B02E-406D-A3E8-EF1677D5700F}" destId="{9EB1DBF6-648F-421F-ABD2-281AB58F49E3}" srcOrd="0" destOrd="0" presId="urn:microsoft.com/office/officeart/2005/8/layout/orgChart1"/>
    <dgm:cxn modelId="{5E434186-053F-4D74-9651-09BBC4319FC6}" type="presOf" srcId="{E587C7D6-D3AA-42B6-88CB-837C992EE589}" destId="{00A085B2-3B63-438D-B795-E18FCC9E5D13}" srcOrd="0" destOrd="0" presId="urn:microsoft.com/office/officeart/2005/8/layout/orgChart1"/>
    <dgm:cxn modelId="{CB2607EF-6976-4FFC-B209-5CD338DFD062}" type="presOf" srcId="{870854E3-2B4A-47E9-BA31-6D1356815357}" destId="{EC798C45-8237-4BF5-9F79-D64161A51350}" srcOrd="0" destOrd="0" presId="urn:microsoft.com/office/officeart/2005/8/layout/orgChart1"/>
    <dgm:cxn modelId="{107721C3-8810-4909-AF11-15A3758B3765}" type="presOf" srcId="{544D0898-928A-4CB2-8A2D-2186D4378745}" destId="{F711D2E0-EC49-4436-B342-DA95B7E910DD}" srcOrd="1" destOrd="0" presId="urn:microsoft.com/office/officeart/2005/8/layout/orgChart1"/>
    <dgm:cxn modelId="{07A7CC76-3A95-48D3-954B-1513AEAC2DED}" type="presOf" srcId="{17FA9D14-7B5D-40E3-82F1-5F1773A1F56C}" destId="{DB1A773C-D70F-4191-B92E-8DC69FADFBD3}" srcOrd="1" destOrd="0" presId="urn:microsoft.com/office/officeart/2005/8/layout/orgChart1"/>
    <dgm:cxn modelId="{6BA55692-B5A4-4CC7-AE9F-F1AADEA185A7}" type="presOf" srcId="{9099267F-E24C-4696-900D-2C34F041238E}" destId="{11C0AFF3-A8A8-4A98-9A7E-1525072B5F0B}" srcOrd="0" destOrd="0" presId="urn:microsoft.com/office/officeart/2005/8/layout/orgChart1"/>
    <dgm:cxn modelId="{F8A9E239-9CB2-4B2D-93B6-A12D0569521C}" srcId="{617C82DE-C4F0-465B-9ACF-3C9027BD44AE}" destId="{179F4415-2FE6-43F0-B892-892EDFF477C5}" srcOrd="6" destOrd="0" parTransId="{84B32633-3799-4CC0-A219-EC6CD879AB6B}" sibTransId="{76883802-B775-4663-A16E-C1DFCCBD9F4F}"/>
    <dgm:cxn modelId="{E7576BAC-2F1C-4BEC-B927-BF99CB317347}" type="presOf" srcId="{313E6C99-767B-4135-9FDE-912EEF07E703}" destId="{D9ED73F1-C39C-40BC-95ED-8C72D0B4413C}" srcOrd="0" destOrd="0" presId="urn:microsoft.com/office/officeart/2005/8/layout/orgChart1"/>
    <dgm:cxn modelId="{86E26717-B128-4517-A686-180C07A6821C}" type="presOf" srcId="{3AB6F239-7515-4AF4-BFCA-EE3E10DF6840}" destId="{BFCDCCFB-B3E5-4A1A-BDAD-A6284E9CE2A8}" srcOrd="0" destOrd="0" presId="urn:microsoft.com/office/officeart/2005/8/layout/orgChart1"/>
    <dgm:cxn modelId="{4072B12D-0502-450E-BA49-4FB8E16D2F8C}" srcId="{612E809C-B02E-406D-A3E8-EF1677D5700F}" destId="{544D0898-928A-4CB2-8A2D-2186D4378745}" srcOrd="1" destOrd="0" parTransId="{F0242010-E743-4456-A8A8-4819FDD235EA}" sibTransId="{A6805792-F1CC-4051-8412-8D5F184BC8A3}"/>
    <dgm:cxn modelId="{46406D7F-6FA2-44F0-B87A-2CF06F465831}" srcId="{6563B93A-2186-4916-AEE0-F71938B54886}" destId="{87FF64B4-5BF6-46C2-9F7A-DDC46C2229E3}" srcOrd="2" destOrd="0" parTransId="{870854E3-2B4A-47E9-BA31-6D1356815357}" sibTransId="{55183E7B-E05A-463D-9539-EAFA30D10B41}"/>
    <dgm:cxn modelId="{F0698C74-0AD4-4291-9C3B-C75344EE02F7}" type="presOf" srcId="{1825A3AB-ED59-40A8-979C-5A36FA2E9A4B}" destId="{B8E38C23-7B8F-4109-B02B-5B2154B32192}" srcOrd="0" destOrd="0" presId="urn:microsoft.com/office/officeart/2005/8/layout/orgChart1"/>
    <dgm:cxn modelId="{DC282B44-A8B1-4BF1-BA83-194C52567564}" srcId="{16E855B4-3598-400E-917C-F4DAE61BD6A4}" destId="{FADACB9A-241C-42B7-87A4-BD709304230E}" srcOrd="1" destOrd="0" parTransId="{0A7337E7-F084-4837-88A5-978C2864C342}" sibTransId="{3C07D865-40AE-4F1F-B650-4EF1A4601346}"/>
    <dgm:cxn modelId="{B4200914-816A-44E0-9BCD-294BA504F6DF}" type="presOf" srcId="{168BE914-B2AF-4982-8A5A-C81BA5028F29}" destId="{9F43C1DA-42D7-4A25-A0FC-38374F8CF242}" srcOrd="0" destOrd="0" presId="urn:microsoft.com/office/officeart/2005/8/layout/orgChart1"/>
    <dgm:cxn modelId="{EB36F711-6C88-46F5-9B81-5BAB1423C6B2}" type="presOf" srcId="{F2837CD1-DCC4-4FCC-B829-8DE2CF1ADFE5}" destId="{D11709A4-37A1-452D-8034-39E8166B9FF2}" srcOrd="0" destOrd="0" presId="urn:microsoft.com/office/officeart/2005/8/layout/orgChart1"/>
    <dgm:cxn modelId="{490A3EE8-A01D-4A43-A3FF-E117883B1B29}" type="presOf" srcId="{A2DF0AAE-E414-4112-BA2C-717A1B35C27A}" destId="{D6C2AC65-582D-492D-A0E5-31247CB3FBD3}" srcOrd="1" destOrd="0" presId="urn:microsoft.com/office/officeart/2005/8/layout/orgChart1"/>
    <dgm:cxn modelId="{F2CC664E-1BAC-46D8-B19B-EA502CC48BC7}" type="presOf" srcId="{A01F2975-C54A-4D8B-BE86-240E51334F77}" destId="{9E374630-5DC4-4D9A-B7DE-0E74A0EA8670}" srcOrd="1" destOrd="0" presId="urn:microsoft.com/office/officeart/2005/8/layout/orgChart1"/>
    <dgm:cxn modelId="{D3D220A0-0DA5-4FCA-AE64-8E7CC4C7327E}" type="presOf" srcId="{8D416E35-0780-4B6B-9DA9-88CEBEBDB87D}" destId="{55ACD814-9E7E-4065-A03A-1DD85DF40537}" srcOrd="0" destOrd="0" presId="urn:microsoft.com/office/officeart/2005/8/layout/orgChart1"/>
    <dgm:cxn modelId="{04261810-76E2-423F-80C8-A09053F8BFE2}" srcId="{36197EAB-1F0B-4022-900A-6DBACCD21C49}" destId="{CFD8F7B4-C91E-400F-9C3D-E6C645E2244C}" srcOrd="1" destOrd="0" parTransId="{9D337C7F-D6B9-47BD-91E6-6B3B4051B76D}" sibTransId="{2D28678A-1200-47D6-88EF-BBA0EBE1A3F3}"/>
    <dgm:cxn modelId="{F393ABAF-94B5-4550-8C84-744632AF375C}" type="presOf" srcId="{2C786F89-020E-48BE-942D-181A93E2A680}" destId="{5F107197-DC53-4E65-AD7D-0F03E853DF5B}" srcOrd="0" destOrd="0" presId="urn:microsoft.com/office/officeart/2005/8/layout/orgChart1"/>
    <dgm:cxn modelId="{A4553F4A-AD24-4023-ACFA-F9D5CECD84A9}" type="presOf" srcId="{5BE7A620-69CA-400B-9E0C-CC591FEA6B05}" destId="{5EC1EA59-13CB-43C1-A61E-365BD99763E6}" srcOrd="0" destOrd="0" presId="urn:microsoft.com/office/officeart/2005/8/layout/orgChart1"/>
    <dgm:cxn modelId="{CD5640BD-764D-497A-A398-9D63576496AD}" srcId="{617C82DE-C4F0-465B-9ACF-3C9027BD44AE}" destId="{D62035FF-48DB-4131-9767-64F115E8E8E8}" srcOrd="8" destOrd="0" parTransId="{8B4A27CF-5686-42C2-88FB-6054ADD89AD2}" sibTransId="{2AF22A8B-BD3A-4B23-9E73-1D71F1EB9244}"/>
    <dgm:cxn modelId="{C88419BA-BEA5-4EDD-BEC5-4E57C98BC226}" type="presOf" srcId="{EA8765F2-07A8-4302-9E70-55045183FEF0}" destId="{AFA7BCAB-F406-4E05-B96A-FF8F41EC1D62}" srcOrd="0" destOrd="0" presId="urn:microsoft.com/office/officeart/2005/8/layout/orgChart1"/>
    <dgm:cxn modelId="{9EC2ACA3-9730-4226-BED5-4C1573655C6F}" srcId="{2A43542F-C4F5-4984-8120-BEAC4ABA1788}" destId="{0B916B20-6E2D-4645-8F91-D59D13AF04A8}" srcOrd="1" destOrd="0" parTransId="{07FE0803-33AC-44DB-8BD7-C09FCF096B1F}" sibTransId="{998BE8BC-F966-4BDB-87A3-FA3745EA3D9A}"/>
    <dgm:cxn modelId="{AF737552-B702-4741-892B-13435AEB605D}" type="presOf" srcId="{13B1E757-9324-46DD-913C-219BC1AFFB8F}" destId="{8A56C512-DCB8-4513-A553-60C0E97D993D}" srcOrd="1" destOrd="0" presId="urn:microsoft.com/office/officeart/2005/8/layout/orgChart1"/>
    <dgm:cxn modelId="{64ABFBA6-2173-45BA-9240-74F2C77DE156}" srcId="{16E855B4-3598-400E-917C-F4DAE61BD6A4}" destId="{8C5AD95D-EC8D-4AA4-BA65-16F045EBD852}" srcOrd="3" destOrd="0" parTransId="{E587C7D6-D3AA-42B6-88CB-837C992EE589}" sibTransId="{350D3996-B4FE-40E5-8C2B-A488A18A23D8}"/>
    <dgm:cxn modelId="{44159F0C-43DC-4381-B5C7-CC3B1F32B1B9}" srcId="{36197EAB-1F0B-4022-900A-6DBACCD21C49}" destId="{313E6C99-767B-4135-9FDE-912EEF07E703}" srcOrd="0" destOrd="0" parTransId="{802887E0-29BA-42F4-8FB2-ECD7C60840A4}" sibTransId="{0F1CBFE2-E907-4B19-90BC-1AFC091DF4EB}"/>
    <dgm:cxn modelId="{57308E7E-C56A-4F93-B748-5135970D0A05}" type="presOf" srcId="{81F824EC-4C08-4559-A98E-0E34B77B73F8}" destId="{592E5FD6-5948-4BD8-AC0C-B919B7DF6E1A}" srcOrd="0" destOrd="0" presId="urn:microsoft.com/office/officeart/2005/8/layout/orgChart1"/>
    <dgm:cxn modelId="{8E760FC3-1C1C-4333-A081-1D66C1E4418B}" type="presOf" srcId="{B129113F-5FF1-4A64-B188-AB3E7F7F7358}" destId="{B1761398-5BD7-43BC-ACD6-F4768EE94CA1}" srcOrd="1" destOrd="0" presId="urn:microsoft.com/office/officeart/2005/8/layout/orgChart1"/>
    <dgm:cxn modelId="{9A6525BD-FD97-44A9-AC62-D3458E892E27}" srcId="{617C82DE-C4F0-465B-9ACF-3C9027BD44AE}" destId="{3FF3E1DB-3842-4578-ACF7-7392B7B51A3C}" srcOrd="2" destOrd="0" parTransId="{1CAD7D3E-94A2-44CD-A5C0-8C512AD99E2E}" sibTransId="{295C2919-E6F5-4453-A78E-8F18CBCA0F4B}"/>
    <dgm:cxn modelId="{DE6F1575-C302-4403-8389-F2E0F38FD817}" type="presOf" srcId="{5A43A951-DB3A-4138-B946-BC2A4ECF6073}" destId="{49505705-2196-478C-A486-80E2F169C865}" srcOrd="0" destOrd="0" presId="urn:microsoft.com/office/officeart/2005/8/layout/orgChart1"/>
    <dgm:cxn modelId="{F06EDC90-1A6F-469B-A03E-244DE918A081}" type="presOf" srcId="{5E53F554-A9CA-42A9-8279-458A618174D1}" destId="{49E87515-A94C-4DCF-A425-67D3D569F162}" srcOrd="0" destOrd="0" presId="urn:microsoft.com/office/officeart/2005/8/layout/orgChart1"/>
    <dgm:cxn modelId="{275E2878-E647-434F-8B93-5BF1CBD170E6}" type="presOf" srcId="{B91FFA50-19DE-4787-8881-DDCFC22AB6AC}" destId="{B4905D4C-BAF4-4120-9178-F8E173837AD1}" srcOrd="1" destOrd="0" presId="urn:microsoft.com/office/officeart/2005/8/layout/orgChart1"/>
    <dgm:cxn modelId="{58FE738B-A8D5-41B3-8827-2449EC5DB0CA}" type="presOf" srcId="{91E6B94F-FF9D-4CCE-96F6-48508A2B84F6}" destId="{C793CBF8-43E3-45ED-8FE6-B7BE39D62218}" srcOrd="0" destOrd="0" presId="urn:microsoft.com/office/officeart/2005/8/layout/orgChart1"/>
    <dgm:cxn modelId="{72A25BC3-02FB-4609-A72E-CAEEC6E04D99}" type="presOf" srcId="{8B49BE9F-28A6-4FC3-82B3-E37E91E62211}" destId="{76DCF376-4F06-4C5F-AF94-1B18E300FF23}" srcOrd="0" destOrd="0" presId="urn:microsoft.com/office/officeart/2005/8/layout/orgChart1"/>
    <dgm:cxn modelId="{6347C010-3958-4DD0-BAC4-4628E04E6151}" type="presOf" srcId="{4E090996-8BCC-4173-94E8-109116ED2D55}" destId="{9B6D6D75-FE91-4282-A5B4-8878876B278C}" srcOrd="0" destOrd="0" presId="urn:microsoft.com/office/officeart/2005/8/layout/orgChart1"/>
    <dgm:cxn modelId="{6E1ABC35-6AD5-421F-8A6F-F9B0E2ACC173}" type="presOf" srcId="{47421BF7-6E86-436A-B3FA-27E94AAD418F}" destId="{B5AAAFB5-A55E-4C2D-87B0-0AB5E79CD48F}" srcOrd="1" destOrd="0" presId="urn:microsoft.com/office/officeart/2005/8/layout/orgChart1"/>
    <dgm:cxn modelId="{6B7C0CF6-6A3A-47AF-8351-9699B41DF589}" srcId="{B22CF36F-153A-4999-A296-312879D378FC}" destId="{9AB2408C-C489-4F4E-A269-F51B516A854F}" srcOrd="1" destOrd="0" parTransId="{B3954F92-FE27-49C6-ABAA-FD634214C67C}" sibTransId="{CFE17FB6-017F-4FFB-81A6-3AE9B0FA6653}"/>
    <dgm:cxn modelId="{D481083C-59CC-445C-A421-6FB3D5C3E6C1}" type="presOf" srcId="{FA0F87B2-0161-4C5A-8AA8-2CD8F27E609E}" destId="{A39B7A61-366D-4AFF-82AD-067EC3812B70}" srcOrd="0" destOrd="0" presId="urn:microsoft.com/office/officeart/2005/8/layout/orgChart1"/>
    <dgm:cxn modelId="{68E3CCC9-6B1F-4718-84CD-7F13E36471DD}" srcId="{617C82DE-C4F0-465B-9ACF-3C9027BD44AE}" destId="{5ECEB79A-CD90-4E27-9924-1AC6F6B5443A}" srcOrd="10" destOrd="0" parTransId="{E14B5FFF-0707-47FA-9277-AD2CD2AB40E9}" sibTransId="{BA0FFA5B-D083-43A8-B3E6-20FD1BBA19C3}"/>
    <dgm:cxn modelId="{7F39335D-FC5A-4E66-89AB-E1F93DC5E544}" srcId="{16E855B4-3598-400E-917C-F4DAE61BD6A4}" destId="{612E809C-B02E-406D-A3E8-EF1677D5700F}" srcOrd="2" destOrd="0" parTransId="{0D3A7E86-CE6D-4DE6-A15F-488C6DE37B01}" sibTransId="{0790D4C4-6301-45B1-BB1C-9481449626DD}"/>
    <dgm:cxn modelId="{F20078D4-53E0-4F82-BFAF-21EEA810A8C8}" srcId="{617C82DE-C4F0-465B-9ACF-3C9027BD44AE}" destId="{4E090996-8BCC-4173-94E8-109116ED2D55}" srcOrd="4" destOrd="0" parTransId="{A0584ABE-A036-434A-BC47-E927E15A35A6}" sibTransId="{5ACB4D31-5075-496D-BEE2-A91CCAF44E83}"/>
    <dgm:cxn modelId="{50F82EC6-3B5B-40AC-A410-82CD19B2ACE6}" srcId="{617C82DE-C4F0-465B-9ACF-3C9027BD44AE}" destId="{EA8765F2-07A8-4302-9E70-55045183FEF0}" srcOrd="1" destOrd="0" parTransId="{91E6B94F-FF9D-4CCE-96F6-48508A2B84F6}" sibTransId="{04B8EDF7-5611-4E03-B777-04F5F741C354}"/>
    <dgm:cxn modelId="{F2AA310F-FB4D-4B6F-AD2B-124ADC5FCED4}" type="presOf" srcId="{352150C7-6622-4702-BBB8-F42F1BAC3744}" destId="{ECCB6400-8A57-4A6B-AA67-B3991822B4BD}" srcOrd="1" destOrd="0" presId="urn:microsoft.com/office/officeart/2005/8/layout/orgChart1"/>
    <dgm:cxn modelId="{D794DE84-4276-4B9A-9B34-304F8C42695B}" type="presOf" srcId="{612E809C-B02E-406D-A3E8-EF1677D5700F}" destId="{CF66B24F-E29A-4983-8C3A-6780DBEB0579}" srcOrd="1" destOrd="0" presId="urn:microsoft.com/office/officeart/2005/8/layout/orgChart1"/>
    <dgm:cxn modelId="{E763AFB6-DA01-44F8-ADF9-A5523BEAA31E}" type="presOf" srcId="{B91FFA50-19DE-4787-8881-DDCFC22AB6AC}" destId="{0736F50C-4CA7-44CB-B51A-699DE0960F51}" srcOrd="0" destOrd="0" presId="urn:microsoft.com/office/officeart/2005/8/layout/orgChart1"/>
    <dgm:cxn modelId="{1F2BC318-40AD-450B-9C3C-EA31A22EEE8E}" type="presOf" srcId="{D20F4562-6C5C-43AA-9AFB-F3D853EA94F6}" destId="{5DC45B3B-7C3B-43D3-B2A7-9AFC35C23C7F}" srcOrd="0" destOrd="0" presId="urn:microsoft.com/office/officeart/2005/8/layout/orgChart1"/>
    <dgm:cxn modelId="{AC43A4AC-E0F0-4EF2-99D9-B84978413E71}" type="presOf" srcId="{617C82DE-C4F0-465B-9ACF-3C9027BD44AE}" destId="{1198F77C-828F-4637-A422-C99C5401AF16}" srcOrd="1" destOrd="0" presId="urn:microsoft.com/office/officeart/2005/8/layout/orgChart1"/>
    <dgm:cxn modelId="{A68BB998-DBAD-4525-BE79-A59A64483AF5}" type="presOf" srcId="{36197EAB-1F0B-4022-900A-6DBACCD21C49}" destId="{1C6F118F-B028-432D-98D0-96741E50282F}" srcOrd="0" destOrd="0" presId="urn:microsoft.com/office/officeart/2005/8/layout/orgChart1"/>
    <dgm:cxn modelId="{C8030442-2C6C-458E-B8ED-45A6FBCB8D70}" type="presOf" srcId="{071F0B86-2757-4D2E-9456-761D00BFA027}" destId="{8E2A2E44-66ED-4613-AFBF-D4BD3AD5B549}" srcOrd="0" destOrd="0" presId="urn:microsoft.com/office/officeart/2005/8/layout/orgChart1"/>
    <dgm:cxn modelId="{5FC222CC-BA70-453A-814F-8DD872D9DCAC}" type="presOf" srcId="{7BBB3381-41EA-4EB9-8C91-8ADDC86295BD}" destId="{77724E97-6932-4A76-A1EE-B13E80BA0028}" srcOrd="0" destOrd="0" presId="urn:microsoft.com/office/officeart/2005/8/layout/orgChart1"/>
    <dgm:cxn modelId="{B624EDF7-29C5-4307-95A2-47200EDAE952}" type="presOf" srcId="{07FE0803-33AC-44DB-8BD7-C09FCF096B1F}" destId="{25A241EA-D44C-454B-823E-11C64BD74A05}" srcOrd="0" destOrd="0" presId="urn:microsoft.com/office/officeart/2005/8/layout/orgChart1"/>
    <dgm:cxn modelId="{54CCDFBE-049C-44E2-980A-67CFE6B8D904}" type="presOf" srcId="{6C34503D-EE75-4CA9-A584-5A9BE93A6947}" destId="{FF24C637-D8E6-4D48-BB04-852045DE095B}" srcOrd="1" destOrd="0" presId="urn:microsoft.com/office/officeart/2005/8/layout/orgChart1"/>
    <dgm:cxn modelId="{45C01362-9385-4A82-93D5-E16500EB7230}" type="presOf" srcId="{179F4415-2FE6-43F0-B892-892EDFF477C5}" destId="{B2237086-7F9A-4C49-AB8A-8D9B9A92344F}" srcOrd="0" destOrd="0" presId="urn:microsoft.com/office/officeart/2005/8/layout/orgChart1"/>
    <dgm:cxn modelId="{A62917C5-7E18-4129-9B50-8FE3D7EE9065}" type="presOf" srcId="{442BB8E1-91C0-40D9-9034-07444EBE077A}" destId="{CDA51467-8C0F-43D5-8744-9A9A57746738}" srcOrd="0" destOrd="0" presId="urn:microsoft.com/office/officeart/2005/8/layout/orgChart1"/>
    <dgm:cxn modelId="{E6EC7BB3-7503-4FAB-9027-B81129EFE294}" type="presParOf" srcId="{9412A42A-D963-41D8-A2ED-717705263487}" destId="{781D51D8-21EE-43A7-AE54-E305563B9680}" srcOrd="0" destOrd="0" presId="urn:microsoft.com/office/officeart/2005/8/layout/orgChart1"/>
    <dgm:cxn modelId="{7D8F2F0D-AFA5-49E5-A83B-7AA5513ACD9B}" type="presParOf" srcId="{781D51D8-21EE-43A7-AE54-E305563B9680}" destId="{B19EA2D7-AA6A-4608-A7A5-C969E9B7A6D5}" srcOrd="0" destOrd="0" presId="urn:microsoft.com/office/officeart/2005/8/layout/orgChart1"/>
    <dgm:cxn modelId="{3E8DF948-7B83-4DCA-8962-1563C4863729}" type="presParOf" srcId="{B19EA2D7-AA6A-4608-A7A5-C969E9B7A6D5}" destId="{03A24654-CD75-4482-9465-C1FB377BD659}" srcOrd="0" destOrd="0" presId="urn:microsoft.com/office/officeart/2005/8/layout/orgChart1"/>
    <dgm:cxn modelId="{D2851C52-2DED-4E3C-8490-1C9089E17DC2}" type="presParOf" srcId="{B19EA2D7-AA6A-4608-A7A5-C969E9B7A6D5}" destId="{0531E07A-9248-40BC-A852-8C4B749C3175}" srcOrd="1" destOrd="0" presId="urn:microsoft.com/office/officeart/2005/8/layout/orgChart1"/>
    <dgm:cxn modelId="{929136AE-C577-41B1-811A-5A1CAE6262D2}" type="presParOf" srcId="{781D51D8-21EE-43A7-AE54-E305563B9680}" destId="{D19A115A-656F-4FF9-A70E-CF980B4B6560}" srcOrd="1" destOrd="0" presId="urn:microsoft.com/office/officeart/2005/8/layout/orgChart1"/>
    <dgm:cxn modelId="{20284E01-3BBC-4A01-9D03-DFF1E0420872}" type="presParOf" srcId="{D19A115A-656F-4FF9-A70E-CF980B4B6560}" destId="{5EC1EA59-13CB-43C1-A61E-365BD99763E6}" srcOrd="0" destOrd="0" presId="urn:microsoft.com/office/officeart/2005/8/layout/orgChart1"/>
    <dgm:cxn modelId="{04293B86-63DD-4BEC-A423-69E6449C6FDF}" type="presParOf" srcId="{D19A115A-656F-4FF9-A70E-CF980B4B6560}" destId="{4617F81B-6658-476A-89F9-9E4FA0B34BD9}" srcOrd="1" destOrd="0" presId="urn:microsoft.com/office/officeart/2005/8/layout/orgChart1"/>
    <dgm:cxn modelId="{CE5AD586-DCFE-491F-B855-D9916907E702}" type="presParOf" srcId="{4617F81B-6658-476A-89F9-9E4FA0B34BD9}" destId="{36CC04CF-E1CC-4CA9-9665-16330A3DACED}" srcOrd="0" destOrd="0" presId="urn:microsoft.com/office/officeart/2005/8/layout/orgChart1"/>
    <dgm:cxn modelId="{0EF59C4D-72C0-4654-8AE7-DAE2E9408271}" type="presParOf" srcId="{36CC04CF-E1CC-4CA9-9665-16330A3DACED}" destId="{6F6AB0A0-AF76-429D-996E-B49A62BF1786}" srcOrd="0" destOrd="0" presId="urn:microsoft.com/office/officeart/2005/8/layout/orgChart1"/>
    <dgm:cxn modelId="{C72C9F52-D43B-4010-AC3B-7A82C6E2C1E9}" type="presParOf" srcId="{36CC04CF-E1CC-4CA9-9665-16330A3DACED}" destId="{6DD71370-91E4-469A-8C1A-995477528E71}" srcOrd="1" destOrd="0" presId="urn:microsoft.com/office/officeart/2005/8/layout/orgChart1"/>
    <dgm:cxn modelId="{DAFB73CB-A8B1-43EC-9D56-DDCF1134A40F}" type="presParOf" srcId="{4617F81B-6658-476A-89F9-9E4FA0B34BD9}" destId="{4AF0D28B-7DF9-4E90-A8F1-21E4674B010A}" srcOrd="1" destOrd="0" presId="urn:microsoft.com/office/officeart/2005/8/layout/orgChart1"/>
    <dgm:cxn modelId="{A33F56B8-1BD5-4B78-96C9-95362641CD1B}" type="presParOf" srcId="{4AF0D28B-7DF9-4E90-A8F1-21E4674B010A}" destId="{60BC92EB-9C0D-4B7E-90FB-9829095FABBD}" srcOrd="0" destOrd="0" presId="urn:microsoft.com/office/officeart/2005/8/layout/orgChart1"/>
    <dgm:cxn modelId="{BFE72AFF-B125-4C1A-97C0-87F2D1DF5240}" type="presParOf" srcId="{4AF0D28B-7DF9-4E90-A8F1-21E4674B010A}" destId="{0352040A-0085-4B6D-AB7E-9E633EB88C4D}" srcOrd="1" destOrd="0" presId="urn:microsoft.com/office/officeart/2005/8/layout/orgChart1"/>
    <dgm:cxn modelId="{988AE8F9-525D-40B7-B210-57ED5F8680C3}" type="presParOf" srcId="{0352040A-0085-4B6D-AB7E-9E633EB88C4D}" destId="{4D691A7F-CA18-4038-8240-1B29D3AAB595}" srcOrd="0" destOrd="0" presId="urn:microsoft.com/office/officeart/2005/8/layout/orgChart1"/>
    <dgm:cxn modelId="{956EB5FD-9103-481F-ACA1-42230872B4EE}" type="presParOf" srcId="{4D691A7F-CA18-4038-8240-1B29D3AAB595}" destId="{D8DDB304-6B18-4135-B8DA-3CF0A5998E97}" srcOrd="0" destOrd="0" presId="urn:microsoft.com/office/officeart/2005/8/layout/orgChart1"/>
    <dgm:cxn modelId="{243F35D6-1E4C-4CD9-AC67-6B8241A77212}" type="presParOf" srcId="{4D691A7F-CA18-4038-8240-1B29D3AAB595}" destId="{727350ED-5B4C-4D15-83B7-2C1D3E6C74BA}" srcOrd="1" destOrd="0" presId="urn:microsoft.com/office/officeart/2005/8/layout/orgChart1"/>
    <dgm:cxn modelId="{7504CCDE-B1FF-44C0-9D19-833A4565C002}" type="presParOf" srcId="{0352040A-0085-4B6D-AB7E-9E633EB88C4D}" destId="{90BDE0EF-DA89-4ECE-AAEF-B1F82190D813}" srcOrd="1" destOrd="0" presId="urn:microsoft.com/office/officeart/2005/8/layout/orgChart1"/>
    <dgm:cxn modelId="{C892F6A8-8C2A-42C1-946A-C5F8E5FA9EEB}" type="presParOf" srcId="{90BDE0EF-DA89-4ECE-AAEF-B1F82190D813}" destId="{848C9FE9-40D4-4B32-8302-C1AE09583E86}" srcOrd="0" destOrd="0" presId="urn:microsoft.com/office/officeart/2005/8/layout/orgChart1"/>
    <dgm:cxn modelId="{409D008A-26C8-4DFC-9A8A-E7ECD6EB0513}" type="presParOf" srcId="{90BDE0EF-DA89-4ECE-AAEF-B1F82190D813}" destId="{C3B076D7-7781-49E3-9A32-DAD48191F28E}" srcOrd="1" destOrd="0" presId="urn:microsoft.com/office/officeart/2005/8/layout/orgChart1"/>
    <dgm:cxn modelId="{C50DDA3C-230D-4B7B-8D3A-E9A9C7BA5FF7}" type="presParOf" srcId="{C3B076D7-7781-49E3-9A32-DAD48191F28E}" destId="{819AC17F-76A4-42EA-B2A6-1B95A97EC48E}" srcOrd="0" destOrd="0" presId="urn:microsoft.com/office/officeart/2005/8/layout/orgChart1"/>
    <dgm:cxn modelId="{C7A4F8DD-A04C-44ED-AC0D-01BCB4EC1C83}" type="presParOf" srcId="{819AC17F-76A4-42EA-B2A6-1B95A97EC48E}" destId="{251518E5-C198-409F-843A-8F6A3E3FDF98}" srcOrd="0" destOrd="0" presId="urn:microsoft.com/office/officeart/2005/8/layout/orgChart1"/>
    <dgm:cxn modelId="{62410E17-9999-4A39-8961-40CCA98974D0}" type="presParOf" srcId="{819AC17F-76A4-42EA-B2A6-1B95A97EC48E}" destId="{945B1370-7108-46D0-9553-79CB184B6EC2}" srcOrd="1" destOrd="0" presId="urn:microsoft.com/office/officeart/2005/8/layout/orgChart1"/>
    <dgm:cxn modelId="{B8FDE573-6EDB-4741-A73B-981BE80D548E}" type="presParOf" srcId="{C3B076D7-7781-49E3-9A32-DAD48191F28E}" destId="{EB5371E4-3899-4D7F-9358-22B7EB3FA2EE}" srcOrd="1" destOrd="0" presId="urn:microsoft.com/office/officeart/2005/8/layout/orgChart1"/>
    <dgm:cxn modelId="{922C5FB7-838C-4628-BBF2-FD43348F8295}" type="presParOf" srcId="{C3B076D7-7781-49E3-9A32-DAD48191F28E}" destId="{E75F611A-7F9E-4B0E-BF83-1D857BDCF451}" srcOrd="2" destOrd="0" presId="urn:microsoft.com/office/officeart/2005/8/layout/orgChart1"/>
    <dgm:cxn modelId="{9FB31D8B-0E51-4A3C-A30D-A51214AD3648}" type="presParOf" srcId="{90BDE0EF-DA89-4ECE-AAEF-B1F82190D813}" destId="{A38125A9-FCB7-4E4A-8195-E6FB0D51066D}" srcOrd="2" destOrd="0" presId="urn:microsoft.com/office/officeart/2005/8/layout/orgChart1"/>
    <dgm:cxn modelId="{CC2A9117-836D-4AF1-9CDB-3ED33652D0BA}" type="presParOf" srcId="{90BDE0EF-DA89-4ECE-AAEF-B1F82190D813}" destId="{3B85526A-C600-497B-9702-BCC2F66241F2}" srcOrd="3" destOrd="0" presId="urn:microsoft.com/office/officeart/2005/8/layout/orgChart1"/>
    <dgm:cxn modelId="{2B17C7EF-FD2F-43C1-9F87-9F254299E08A}" type="presParOf" srcId="{3B85526A-C600-497B-9702-BCC2F66241F2}" destId="{04F0D2CC-A547-4BA1-BC37-4AD606929DFC}" srcOrd="0" destOrd="0" presId="urn:microsoft.com/office/officeart/2005/8/layout/orgChart1"/>
    <dgm:cxn modelId="{A65D1D2B-80E8-437F-8670-ADE897A34BDA}" type="presParOf" srcId="{04F0D2CC-A547-4BA1-BC37-4AD606929DFC}" destId="{0020DE74-D287-4FBC-B651-3E86AFE485B0}" srcOrd="0" destOrd="0" presId="urn:microsoft.com/office/officeart/2005/8/layout/orgChart1"/>
    <dgm:cxn modelId="{F687B043-43CF-4B71-A7B1-FBEC524EC78B}" type="presParOf" srcId="{04F0D2CC-A547-4BA1-BC37-4AD606929DFC}" destId="{EF5714C2-8E8C-4B59-88E0-AEE864E8E408}" srcOrd="1" destOrd="0" presId="urn:microsoft.com/office/officeart/2005/8/layout/orgChart1"/>
    <dgm:cxn modelId="{D72D5613-A44E-4F57-A46A-DD1E55A53D6F}" type="presParOf" srcId="{3B85526A-C600-497B-9702-BCC2F66241F2}" destId="{B0874081-0624-4375-B9D8-9F80D5309357}" srcOrd="1" destOrd="0" presId="urn:microsoft.com/office/officeart/2005/8/layout/orgChart1"/>
    <dgm:cxn modelId="{97368302-C725-4E11-A2D4-D4EE1A738AAC}" type="presParOf" srcId="{3B85526A-C600-497B-9702-BCC2F66241F2}" destId="{8F51C543-7124-4052-8AEB-51533438C67B}" srcOrd="2" destOrd="0" presId="urn:microsoft.com/office/officeart/2005/8/layout/orgChart1"/>
    <dgm:cxn modelId="{98B8C9D4-5516-4913-833F-F8C9C7216F30}" type="presParOf" srcId="{90BDE0EF-DA89-4ECE-AAEF-B1F82190D813}" destId="{EC798C45-8237-4BF5-9F79-D64161A51350}" srcOrd="4" destOrd="0" presId="urn:microsoft.com/office/officeart/2005/8/layout/orgChart1"/>
    <dgm:cxn modelId="{EE4251BF-4A54-455E-835A-B69519E6AA59}" type="presParOf" srcId="{90BDE0EF-DA89-4ECE-AAEF-B1F82190D813}" destId="{18D5480A-6448-4BE2-B3EA-B7B828A89D76}" srcOrd="5" destOrd="0" presId="urn:microsoft.com/office/officeart/2005/8/layout/orgChart1"/>
    <dgm:cxn modelId="{B85F505C-E774-4280-A6ED-72B235DA6599}" type="presParOf" srcId="{18D5480A-6448-4BE2-B3EA-B7B828A89D76}" destId="{AA62C0F7-BF7E-42AB-89B1-635765AF74BA}" srcOrd="0" destOrd="0" presId="urn:microsoft.com/office/officeart/2005/8/layout/orgChart1"/>
    <dgm:cxn modelId="{94336884-DA28-4C59-BEE0-330C5DF7CDE8}" type="presParOf" srcId="{AA62C0F7-BF7E-42AB-89B1-635765AF74BA}" destId="{BBA3FA58-7B64-40A7-B1D9-9EDF219462BF}" srcOrd="0" destOrd="0" presId="urn:microsoft.com/office/officeart/2005/8/layout/orgChart1"/>
    <dgm:cxn modelId="{73B7C1F2-FBD9-4B53-B1C0-FE047B1EA530}" type="presParOf" srcId="{AA62C0F7-BF7E-42AB-89B1-635765AF74BA}" destId="{E5AEA7B9-35A9-431A-AD78-490B7E5BC803}" srcOrd="1" destOrd="0" presId="urn:microsoft.com/office/officeart/2005/8/layout/orgChart1"/>
    <dgm:cxn modelId="{3D07B2C5-8AC7-4DCB-96FD-55AD3F3816CF}" type="presParOf" srcId="{18D5480A-6448-4BE2-B3EA-B7B828A89D76}" destId="{6AF622A1-0D3A-40A0-B13A-4BF5ED186BE3}" srcOrd="1" destOrd="0" presId="urn:microsoft.com/office/officeart/2005/8/layout/orgChart1"/>
    <dgm:cxn modelId="{8EB8608C-CBC7-4286-B3C6-87703FF8067E}" type="presParOf" srcId="{18D5480A-6448-4BE2-B3EA-B7B828A89D76}" destId="{A1266903-D203-4BE3-91EF-3D1CBE3AAC46}" srcOrd="2" destOrd="0" presId="urn:microsoft.com/office/officeart/2005/8/layout/orgChart1"/>
    <dgm:cxn modelId="{1F05DD8F-B35E-472A-951E-8BC2EC7B7B1D}" type="presParOf" srcId="{0352040A-0085-4B6D-AB7E-9E633EB88C4D}" destId="{57184C4D-5B36-4E93-BAC8-DAEE9BF671D7}" srcOrd="2" destOrd="0" presId="urn:microsoft.com/office/officeart/2005/8/layout/orgChart1"/>
    <dgm:cxn modelId="{7028336D-3AF4-47C5-ABFB-2B4E1A273CF7}" type="presParOf" srcId="{4AF0D28B-7DF9-4E90-A8F1-21E4674B010A}" destId="{7D8D4AD4-E545-49B4-8B7B-6F2CBAF41EED}" srcOrd="2" destOrd="0" presId="urn:microsoft.com/office/officeart/2005/8/layout/orgChart1"/>
    <dgm:cxn modelId="{1E85B001-4E8D-4972-BA9F-1999B792C1DB}" type="presParOf" srcId="{4AF0D28B-7DF9-4E90-A8F1-21E4674B010A}" destId="{E24F3432-0FD8-4097-98D9-D80E4782A6D0}" srcOrd="3" destOrd="0" presId="urn:microsoft.com/office/officeart/2005/8/layout/orgChart1"/>
    <dgm:cxn modelId="{2C83EC83-6874-4DC3-B545-2FE32ACCDF7C}" type="presParOf" srcId="{E24F3432-0FD8-4097-98D9-D80E4782A6D0}" destId="{E173A4CE-ADB5-479E-A341-633752CE52DC}" srcOrd="0" destOrd="0" presId="urn:microsoft.com/office/officeart/2005/8/layout/orgChart1"/>
    <dgm:cxn modelId="{E24EA4AD-C543-43B2-A410-FE054EB05826}" type="presParOf" srcId="{E173A4CE-ADB5-479E-A341-633752CE52DC}" destId="{F90C4717-A9CE-4F5A-9859-0571986FACEE}" srcOrd="0" destOrd="0" presId="urn:microsoft.com/office/officeart/2005/8/layout/orgChart1"/>
    <dgm:cxn modelId="{803E1449-9943-44C5-8654-1C82C7E2F8F6}" type="presParOf" srcId="{E173A4CE-ADB5-479E-A341-633752CE52DC}" destId="{1EFE91EC-A339-4522-9033-DBA67E75E5D8}" srcOrd="1" destOrd="0" presId="urn:microsoft.com/office/officeart/2005/8/layout/orgChart1"/>
    <dgm:cxn modelId="{1265B509-BEEE-4EC1-8209-84B34C0EB3D9}" type="presParOf" srcId="{E24F3432-0FD8-4097-98D9-D80E4782A6D0}" destId="{59BDDEC1-E9F4-4284-9B9E-D4750E43F37A}" srcOrd="1" destOrd="0" presId="urn:microsoft.com/office/officeart/2005/8/layout/orgChart1"/>
    <dgm:cxn modelId="{B6E32411-B661-4402-882D-C7834E920625}" type="presParOf" srcId="{59BDDEC1-E9F4-4284-9B9E-D4750E43F37A}" destId="{8E2A2E44-66ED-4613-AFBF-D4BD3AD5B549}" srcOrd="0" destOrd="0" presId="urn:microsoft.com/office/officeart/2005/8/layout/orgChart1"/>
    <dgm:cxn modelId="{50142320-6AEA-45EC-9F57-196F7F3C6D40}" type="presParOf" srcId="{59BDDEC1-E9F4-4284-9B9E-D4750E43F37A}" destId="{D45D9536-7463-4B7C-8E72-1760B9344B05}" srcOrd="1" destOrd="0" presId="urn:microsoft.com/office/officeart/2005/8/layout/orgChart1"/>
    <dgm:cxn modelId="{65BA2A6D-ECA5-42E4-8387-4A73EA46BBE6}" type="presParOf" srcId="{D45D9536-7463-4B7C-8E72-1760B9344B05}" destId="{B637B2D4-38A1-43BC-9632-2FBF1FF3B9E1}" srcOrd="0" destOrd="0" presId="urn:microsoft.com/office/officeart/2005/8/layout/orgChart1"/>
    <dgm:cxn modelId="{1789F51C-7341-4480-8189-476AC8237444}" type="presParOf" srcId="{B637B2D4-38A1-43BC-9632-2FBF1FF3B9E1}" destId="{77724E97-6932-4A76-A1EE-B13E80BA0028}" srcOrd="0" destOrd="0" presId="urn:microsoft.com/office/officeart/2005/8/layout/orgChart1"/>
    <dgm:cxn modelId="{93076751-12DF-45AA-9705-95A59958AA46}" type="presParOf" srcId="{B637B2D4-38A1-43BC-9632-2FBF1FF3B9E1}" destId="{6D74A641-53E4-4FD0-B851-82C06EF228A4}" srcOrd="1" destOrd="0" presId="urn:microsoft.com/office/officeart/2005/8/layout/orgChart1"/>
    <dgm:cxn modelId="{76CDF507-AA53-481F-9E70-270C4AB713DE}" type="presParOf" srcId="{D45D9536-7463-4B7C-8E72-1760B9344B05}" destId="{92FC586E-5230-408A-AA62-6CE23DD66E5D}" srcOrd="1" destOrd="0" presId="urn:microsoft.com/office/officeart/2005/8/layout/orgChart1"/>
    <dgm:cxn modelId="{AF924CE7-DA96-48CE-8A4B-29D81DBE323B}" type="presParOf" srcId="{D45D9536-7463-4B7C-8E72-1760B9344B05}" destId="{428236B8-4CC0-4AC4-873B-CCD9F494E91B}" srcOrd="2" destOrd="0" presId="urn:microsoft.com/office/officeart/2005/8/layout/orgChart1"/>
    <dgm:cxn modelId="{26A6726D-A870-4929-BA32-B4847F9CDA56}" type="presParOf" srcId="{59BDDEC1-E9F4-4284-9B9E-D4750E43F37A}" destId="{49E87515-A94C-4DCF-A425-67D3D569F162}" srcOrd="2" destOrd="0" presId="urn:microsoft.com/office/officeart/2005/8/layout/orgChart1"/>
    <dgm:cxn modelId="{6FFFC7CA-7307-4BFD-BCC7-8842F63BD4AA}" type="presParOf" srcId="{59BDDEC1-E9F4-4284-9B9E-D4750E43F37A}" destId="{0EAE7AB7-D6E1-4060-8B78-7884236C1218}" srcOrd="3" destOrd="0" presId="urn:microsoft.com/office/officeart/2005/8/layout/orgChart1"/>
    <dgm:cxn modelId="{BD367E7C-72DA-4654-A641-790F7B2BAA03}" type="presParOf" srcId="{0EAE7AB7-D6E1-4060-8B78-7884236C1218}" destId="{7BE1CEAF-8C75-4EBE-AB79-BD65710F3E5E}" srcOrd="0" destOrd="0" presId="urn:microsoft.com/office/officeart/2005/8/layout/orgChart1"/>
    <dgm:cxn modelId="{6ABDF847-5C74-4E93-B98C-3BD96EE7ACED}" type="presParOf" srcId="{7BE1CEAF-8C75-4EBE-AB79-BD65710F3E5E}" destId="{CDA51467-8C0F-43D5-8744-9A9A57746738}" srcOrd="0" destOrd="0" presId="urn:microsoft.com/office/officeart/2005/8/layout/orgChart1"/>
    <dgm:cxn modelId="{9F2C4C9C-5324-43C8-8CDC-8E9A26D5F0F9}" type="presParOf" srcId="{7BE1CEAF-8C75-4EBE-AB79-BD65710F3E5E}" destId="{857B4103-6DE3-45F2-861D-DBC72F34AA28}" srcOrd="1" destOrd="0" presId="urn:microsoft.com/office/officeart/2005/8/layout/orgChart1"/>
    <dgm:cxn modelId="{FA399BC6-5204-48F9-B511-F0AD1B65E73A}" type="presParOf" srcId="{0EAE7AB7-D6E1-4060-8B78-7884236C1218}" destId="{E731EE54-D2FB-4B64-AC78-13001B3A8E1F}" srcOrd="1" destOrd="0" presId="urn:microsoft.com/office/officeart/2005/8/layout/orgChart1"/>
    <dgm:cxn modelId="{CBA4EBDF-7746-47E0-89D7-C5216664CAA7}" type="presParOf" srcId="{0EAE7AB7-D6E1-4060-8B78-7884236C1218}" destId="{0D5B7AA3-6DAF-48F7-9514-3B6BB8E9D2B9}" srcOrd="2" destOrd="0" presId="urn:microsoft.com/office/officeart/2005/8/layout/orgChart1"/>
    <dgm:cxn modelId="{655438DA-5CAD-4891-94BB-EE4671776678}" type="presParOf" srcId="{E24F3432-0FD8-4097-98D9-D80E4782A6D0}" destId="{B50C9BEC-5ADB-4E70-9FFD-1606ABB0D22D}" srcOrd="2" destOrd="0" presId="urn:microsoft.com/office/officeart/2005/8/layout/orgChart1"/>
    <dgm:cxn modelId="{03F8FE1E-1272-4889-B9B6-404F0F611788}" type="presParOf" srcId="{4AF0D28B-7DF9-4E90-A8F1-21E4674B010A}" destId="{E2F0549A-8EB4-487E-A6F4-78FB828D26A4}" srcOrd="4" destOrd="0" presId="urn:microsoft.com/office/officeart/2005/8/layout/orgChart1"/>
    <dgm:cxn modelId="{13D7448A-E1B6-4956-A680-9255134879E8}" type="presParOf" srcId="{4AF0D28B-7DF9-4E90-A8F1-21E4674B010A}" destId="{F7057B91-868E-46F0-9F1D-E1A586AACE8B}" srcOrd="5" destOrd="0" presId="urn:microsoft.com/office/officeart/2005/8/layout/orgChart1"/>
    <dgm:cxn modelId="{4F456B7C-6980-4C92-A219-FD3C70246D83}" type="presParOf" srcId="{F7057B91-868E-46F0-9F1D-E1A586AACE8B}" destId="{005787DF-11A4-42DA-AF48-FB1F4EE08191}" srcOrd="0" destOrd="0" presId="urn:microsoft.com/office/officeart/2005/8/layout/orgChart1"/>
    <dgm:cxn modelId="{382F0A66-1074-498D-89AD-A4BCFFEE6125}" type="presParOf" srcId="{005787DF-11A4-42DA-AF48-FB1F4EE08191}" destId="{9EB1DBF6-648F-421F-ABD2-281AB58F49E3}" srcOrd="0" destOrd="0" presId="urn:microsoft.com/office/officeart/2005/8/layout/orgChart1"/>
    <dgm:cxn modelId="{DD923E6E-6F6F-47B0-AAD3-4F319833852C}" type="presParOf" srcId="{005787DF-11A4-42DA-AF48-FB1F4EE08191}" destId="{CF66B24F-E29A-4983-8C3A-6780DBEB0579}" srcOrd="1" destOrd="0" presId="urn:microsoft.com/office/officeart/2005/8/layout/orgChart1"/>
    <dgm:cxn modelId="{A253C833-EDF3-46F7-86BE-070A445FF97D}" type="presParOf" srcId="{F7057B91-868E-46F0-9F1D-E1A586AACE8B}" destId="{5D0A9E1D-9CE5-4FB6-A817-E441355D9496}" srcOrd="1" destOrd="0" presId="urn:microsoft.com/office/officeart/2005/8/layout/orgChart1"/>
    <dgm:cxn modelId="{244314F2-7838-4B0F-84DB-BC13DA3A20DA}" type="presParOf" srcId="{5D0A9E1D-9CE5-4FB6-A817-E441355D9496}" destId="{84A4B89D-118F-485E-B465-ABF0F61CEEFB}" srcOrd="0" destOrd="0" presId="urn:microsoft.com/office/officeart/2005/8/layout/orgChart1"/>
    <dgm:cxn modelId="{2E8AEF14-E5AB-4F06-A8E0-B83AB16A6D51}" type="presParOf" srcId="{5D0A9E1D-9CE5-4FB6-A817-E441355D9496}" destId="{573D4D18-861F-44A4-87E2-3064ACF65474}" srcOrd="1" destOrd="0" presId="urn:microsoft.com/office/officeart/2005/8/layout/orgChart1"/>
    <dgm:cxn modelId="{8954E5FD-59ED-4467-96D2-B632DAA6D8E6}" type="presParOf" srcId="{573D4D18-861F-44A4-87E2-3064ACF65474}" destId="{18300C87-30C1-4510-8084-165B2A478C63}" srcOrd="0" destOrd="0" presId="urn:microsoft.com/office/officeart/2005/8/layout/orgChart1"/>
    <dgm:cxn modelId="{86425FC3-F8EA-431F-8CA4-833DA19CB036}" type="presParOf" srcId="{18300C87-30C1-4510-8084-165B2A478C63}" destId="{8358F35B-5546-4968-A9B0-6A3A532AD1A0}" srcOrd="0" destOrd="0" presId="urn:microsoft.com/office/officeart/2005/8/layout/orgChart1"/>
    <dgm:cxn modelId="{0F6BBFFC-75EC-4593-9C50-E3624C1302B8}" type="presParOf" srcId="{18300C87-30C1-4510-8084-165B2A478C63}" destId="{D6C2AC65-582D-492D-A0E5-31247CB3FBD3}" srcOrd="1" destOrd="0" presId="urn:microsoft.com/office/officeart/2005/8/layout/orgChart1"/>
    <dgm:cxn modelId="{2187B92E-428E-42CA-8E41-00592FF02C97}" type="presParOf" srcId="{573D4D18-861F-44A4-87E2-3064ACF65474}" destId="{7A0230EF-6F8A-4AF5-ADE9-E74D5BE63027}" srcOrd="1" destOrd="0" presId="urn:microsoft.com/office/officeart/2005/8/layout/orgChart1"/>
    <dgm:cxn modelId="{48D94F90-C001-4441-A809-F14C8BC6FE74}" type="presParOf" srcId="{573D4D18-861F-44A4-87E2-3064ACF65474}" destId="{70A3F2F1-9615-493E-86C1-528F6F0BBBC6}" srcOrd="2" destOrd="0" presId="urn:microsoft.com/office/officeart/2005/8/layout/orgChart1"/>
    <dgm:cxn modelId="{9E54766E-499B-468D-AF79-D16DC4523210}" type="presParOf" srcId="{5D0A9E1D-9CE5-4FB6-A817-E441355D9496}" destId="{765BDE9F-5E99-478C-8237-311735E101CE}" srcOrd="2" destOrd="0" presId="urn:microsoft.com/office/officeart/2005/8/layout/orgChart1"/>
    <dgm:cxn modelId="{B5481D21-B36E-4733-80D6-3F021D6BCFFC}" type="presParOf" srcId="{5D0A9E1D-9CE5-4FB6-A817-E441355D9496}" destId="{5C929B65-8262-4A8D-8181-F3B7C0252C0B}" srcOrd="3" destOrd="0" presId="urn:microsoft.com/office/officeart/2005/8/layout/orgChart1"/>
    <dgm:cxn modelId="{B8290D9A-3D91-45C3-A2D5-630D61B4A361}" type="presParOf" srcId="{5C929B65-8262-4A8D-8181-F3B7C0252C0B}" destId="{36C4E8D1-2632-4BB0-8995-6DA7FD65315F}" srcOrd="0" destOrd="0" presId="urn:microsoft.com/office/officeart/2005/8/layout/orgChart1"/>
    <dgm:cxn modelId="{DD8A8521-605D-4748-BE47-8F757AD2C64A}" type="presParOf" srcId="{36C4E8D1-2632-4BB0-8995-6DA7FD65315F}" destId="{3A21A83B-DABC-4AC6-AE95-9884F2C38008}" srcOrd="0" destOrd="0" presId="urn:microsoft.com/office/officeart/2005/8/layout/orgChart1"/>
    <dgm:cxn modelId="{9CF9EE61-E253-46C7-9FF9-70B361F77626}" type="presParOf" srcId="{36C4E8D1-2632-4BB0-8995-6DA7FD65315F}" destId="{F711D2E0-EC49-4436-B342-DA95B7E910DD}" srcOrd="1" destOrd="0" presId="urn:microsoft.com/office/officeart/2005/8/layout/orgChart1"/>
    <dgm:cxn modelId="{57673410-3DB7-4B04-AE65-450BA87C1DB6}" type="presParOf" srcId="{5C929B65-8262-4A8D-8181-F3B7C0252C0B}" destId="{63C79E5B-32A4-4031-BA7C-41FB7364A5F3}" srcOrd="1" destOrd="0" presId="urn:microsoft.com/office/officeart/2005/8/layout/orgChart1"/>
    <dgm:cxn modelId="{0B0E546C-AA41-423D-A947-0DB6A86D4996}" type="presParOf" srcId="{5C929B65-8262-4A8D-8181-F3B7C0252C0B}" destId="{82BEB025-03DC-4C4E-B879-60D53594BB90}" srcOrd="2" destOrd="0" presId="urn:microsoft.com/office/officeart/2005/8/layout/orgChart1"/>
    <dgm:cxn modelId="{C4D69D95-EE99-4C0B-86B4-A92E338994D3}" type="presParOf" srcId="{5D0A9E1D-9CE5-4FB6-A817-E441355D9496}" destId="{76DCF376-4F06-4C5F-AF94-1B18E300FF23}" srcOrd="4" destOrd="0" presId="urn:microsoft.com/office/officeart/2005/8/layout/orgChart1"/>
    <dgm:cxn modelId="{0D0CE4D2-23BD-41B8-9A76-75817DF5B169}" type="presParOf" srcId="{5D0A9E1D-9CE5-4FB6-A817-E441355D9496}" destId="{E00C8C56-5893-4DB0-8D3A-CA09EE766EFD}" srcOrd="5" destOrd="0" presId="urn:microsoft.com/office/officeart/2005/8/layout/orgChart1"/>
    <dgm:cxn modelId="{A32D8623-07D2-4BFD-A557-358607A5288A}" type="presParOf" srcId="{E00C8C56-5893-4DB0-8D3A-CA09EE766EFD}" destId="{7A40BD92-4304-4EF7-8629-62222310D6EF}" srcOrd="0" destOrd="0" presId="urn:microsoft.com/office/officeart/2005/8/layout/orgChart1"/>
    <dgm:cxn modelId="{2F19ED35-1D4D-45C5-A1B9-ACC54ABD2756}" type="presParOf" srcId="{7A40BD92-4304-4EF7-8629-62222310D6EF}" destId="{3ACA571F-EC80-43B4-8E89-2ADDF6F1490F}" srcOrd="0" destOrd="0" presId="urn:microsoft.com/office/officeart/2005/8/layout/orgChart1"/>
    <dgm:cxn modelId="{9CBD1AB9-B2E6-4540-8046-B48C73040A3A}" type="presParOf" srcId="{7A40BD92-4304-4EF7-8629-62222310D6EF}" destId="{FF24C637-D8E6-4D48-BB04-852045DE095B}" srcOrd="1" destOrd="0" presId="urn:microsoft.com/office/officeart/2005/8/layout/orgChart1"/>
    <dgm:cxn modelId="{3129E165-7C3D-4AF6-97D1-0A95D62256AC}" type="presParOf" srcId="{E00C8C56-5893-4DB0-8D3A-CA09EE766EFD}" destId="{2CF5DC0E-EF04-47DB-BAE6-52134526807E}" srcOrd="1" destOrd="0" presId="urn:microsoft.com/office/officeart/2005/8/layout/orgChart1"/>
    <dgm:cxn modelId="{FC96D1FE-43DC-4457-A8FD-4FD6DC844CFC}" type="presParOf" srcId="{E00C8C56-5893-4DB0-8D3A-CA09EE766EFD}" destId="{CA5DB97A-E94F-49A5-B9B0-A0430BD651C8}" srcOrd="2" destOrd="0" presId="urn:microsoft.com/office/officeart/2005/8/layout/orgChart1"/>
    <dgm:cxn modelId="{F4D244A2-58E9-4BE5-A6F8-E5EA45FA14E8}" type="presParOf" srcId="{5D0A9E1D-9CE5-4FB6-A817-E441355D9496}" destId="{804CAA37-35FE-4DC8-AF09-A92789E1EA3C}" srcOrd="6" destOrd="0" presId="urn:microsoft.com/office/officeart/2005/8/layout/orgChart1"/>
    <dgm:cxn modelId="{01615F5E-6F27-4E83-9F34-44F24CAA4960}" type="presParOf" srcId="{5D0A9E1D-9CE5-4FB6-A817-E441355D9496}" destId="{F56AA06F-84D6-46E9-A612-043118791D76}" srcOrd="7" destOrd="0" presId="urn:microsoft.com/office/officeart/2005/8/layout/orgChart1"/>
    <dgm:cxn modelId="{66452C2A-B31A-4DB9-A029-630EA8FF69CC}" type="presParOf" srcId="{F56AA06F-84D6-46E9-A612-043118791D76}" destId="{C0AFA085-4233-4F26-B787-283955BAE663}" srcOrd="0" destOrd="0" presId="urn:microsoft.com/office/officeart/2005/8/layout/orgChart1"/>
    <dgm:cxn modelId="{54A0B7C2-70E1-483F-9E59-BED5B393AB13}" type="presParOf" srcId="{C0AFA085-4233-4F26-B787-283955BAE663}" destId="{D11709A4-37A1-452D-8034-39E8166B9FF2}" srcOrd="0" destOrd="0" presId="urn:microsoft.com/office/officeart/2005/8/layout/orgChart1"/>
    <dgm:cxn modelId="{24887B23-B08D-424B-86E4-5FA96025B30C}" type="presParOf" srcId="{C0AFA085-4233-4F26-B787-283955BAE663}" destId="{58DC691C-3D14-4BC8-8A47-6495908F94E9}" srcOrd="1" destOrd="0" presId="urn:microsoft.com/office/officeart/2005/8/layout/orgChart1"/>
    <dgm:cxn modelId="{20C7EF5E-8889-466F-9718-E47D8F87C7D5}" type="presParOf" srcId="{F56AA06F-84D6-46E9-A612-043118791D76}" destId="{26B9DB82-5219-47F1-B217-28E7D4EDF878}" srcOrd="1" destOrd="0" presId="urn:microsoft.com/office/officeart/2005/8/layout/orgChart1"/>
    <dgm:cxn modelId="{21C3D5E9-0C82-4525-96E9-0744D76ED75A}" type="presParOf" srcId="{F56AA06F-84D6-46E9-A612-043118791D76}" destId="{7D4CBD4D-8B87-49A2-9B26-025C22F5CF61}" srcOrd="2" destOrd="0" presId="urn:microsoft.com/office/officeart/2005/8/layout/orgChart1"/>
    <dgm:cxn modelId="{92E3F149-BD34-4BDA-8449-140014446266}" type="presParOf" srcId="{F7057B91-868E-46F0-9F1D-E1A586AACE8B}" destId="{A858B2AE-99F4-4E6F-8B39-C40B2E1EB20F}" srcOrd="2" destOrd="0" presId="urn:microsoft.com/office/officeart/2005/8/layout/orgChart1"/>
    <dgm:cxn modelId="{B7C3A479-79F0-4342-80E8-D04BB3F8CEC2}" type="presParOf" srcId="{4AF0D28B-7DF9-4E90-A8F1-21E4674B010A}" destId="{00A085B2-3B63-438D-B795-E18FCC9E5D13}" srcOrd="6" destOrd="0" presId="urn:microsoft.com/office/officeart/2005/8/layout/orgChart1"/>
    <dgm:cxn modelId="{F2658D6C-B175-431D-BEA0-214CD21347D4}" type="presParOf" srcId="{4AF0D28B-7DF9-4E90-A8F1-21E4674B010A}" destId="{B8631CBF-6F57-4BAE-9313-B564D0C6FADA}" srcOrd="7" destOrd="0" presId="urn:microsoft.com/office/officeart/2005/8/layout/orgChart1"/>
    <dgm:cxn modelId="{8BBD8FD2-93E5-4CDD-9802-A98D67A4A81C}" type="presParOf" srcId="{B8631CBF-6F57-4BAE-9313-B564D0C6FADA}" destId="{747D3DD6-AD8D-4BA7-A55F-46A119724C5C}" srcOrd="0" destOrd="0" presId="urn:microsoft.com/office/officeart/2005/8/layout/orgChart1"/>
    <dgm:cxn modelId="{E485C879-002E-4AEB-9FBB-19BEB2FF7AF4}" type="presParOf" srcId="{747D3DD6-AD8D-4BA7-A55F-46A119724C5C}" destId="{690130AA-4D27-4539-988F-CB7D88D8BB78}" srcOrd="0" destOrd="0" presId="urn:microsoft.com/office/officeart/2005/8/layout/orgChart1"/>
    <dgm:cxn modelId="{E74C7CC5-97E6-4541-9C2C-ED2C12661AAB}" type="presParOf" srcId="{747D3DD6-AD8D-4BA7-A55F-46A119724C5C}" destId="{A6AF6420-1D9A-4354-9B84-9E9ED89BD150}" srcOrd="1" destOrd="0" presId="urn:microsoft.com/office/officeart/2005/8/layout/orgChart1"/>
    <dgm:cxn modelId="{3F260CC8-E5FD-47CF-9D00-26BC7F0532EF}" type="presParOf" srcId="{B8631CBF-6F57-4BAE-9313-B564D0C6FADA}" destId="{10F87A10-B25D-4869-B3FD-3DA408EEC3E4}" srcOrd="1" destOrd="0" presId="urn:microsoft.com/office/officeart/2005/8/layout/orgChart1"/>
    <dgm:cxn modelId="{0B605D9A-6A9A-449F-9DB5-F13B58C17B0C}" type="presParOf" srcId="{10F87A10-B25D-4869-B3FD-3DA408EEC3E4}" destId="{B4795D66-CE10-464C-94B5-F800F50BADE1}" srcOrd="0" destOrd="0" presId="urn:microsoft.com/office/officeart/2005/8/layout/orgChart1"/>
    <dgm:cxn modelId="{BB45DAA7-25BE-4B3E-8850-F9E6FABB3037}" type="presParOf" srcId="{10F87A10-B25D-4869-B3FD-3DA408EEC3E4}" destId="{18EEBAEA-DA2E-44AC-AF09-0BC913AF8852}" srcOrd="1" destOrd="0" presId="urn:microsoft.com/office/officeart/2005/8/layout/orgChart1"/>
    <dgm:cxn modelId="{0876412E-76DC-4064-A30E-B96CE66EBDB7}" type="presParOf" srcId="{18EEBAEA-DA2E-44AC-AF09-0BC913AF8852}" destId="{0FBF0162-EC55-40AB-B707-70DE7F9CAEE5}" srcOrd="0" destOrd="0" presId="urn:microsoft.com/office/officeart/2005/8/layout/orgChart1"/>
    <dgm:cxn modelId="{2B773C55-3163-4A78-8DEA-B5F588163513}" type="presParOf" srcId="{0FBF0162-EC55-40AB-B707-70DE7F9CAEE5}" destId="{89246B07-9356-474E-9602-57B592BDE88C}" srcOrd="0" destOrd="0" presId="urn:microsoft.com/office/officeart/2005/8/layout/orgChart1"/>
    <dgm:cxn modelId="{0E3D4BB5-ED4D-42A4-AF71-9D4A7E3E9036}" type="presParOf" srcId="{0FBF0162-EC55-40AB-B707-70DE7F9CAEE5}" destId="{B5AAAFB5-A55E-4C2D-87B0-0AB5E79CD48F}" srcOrd="1" destOrd="0" presId="urn:microsoft.com/office/officeart/2005/8/layout/orgChart1"/>
    <dgm:cxn modelId="{1E3C050C-6E42-42BF-AE01-09A222A1D3D9}" type="presParOf" srcId="{18EEBAEA-DA2E-44AC-AF09-0BC913AF8852}" destId="{C1D6FB2A-26A6-44E2-975A-ECCA565AD802}" srcOrd="1" destOrd="0" presId="urn:microsoft.com/office/officeart/2005/8/layout/orgChart1"/>
    <dgm:cxn modelId="{475D4E56-2B00-43E6-A5B9-D2B4DC9E29E9}" type="presParOf" srcId="{18EEBAEA-DA2E-44AC-AF09-0BC913AF8852}" destId="{20BFA0D3-8CDB-49D0-B132-AA1BA07EC7D7}" srcOrd="2" destOrd="0" presId="urn:microsoft.com/office/officeart/2005/8/layout/orgChart1"/>
    <dgm:cxn modelId="{B1ACED55-536C-4E86-A07F-0F3D17261574}" type="presParOf" srcId="{10F87A10-B25D-4869-B3FD-3DA408EEC3E4}" destId="{3E07ABA5-4425-4FC3-B50F-2D67144301A4}" srcOrd="2" destOrd="0" presId="urn:microsoft.com/office/officeart/2005/8/layout/orgChart1"/>
    <dgm:cxn modelId="{FA3FE2E8-B2C6-46E7-A6BD-6523C3C0FCE0}" type="presParOf" srcId="{10F87A10-B25D-4869-B3FD-3DA408EEC3E4}" destId="{C34058F6-6B4B-48D8-9636-E34510B926CD}" srcOrd="3" destOrd="0" presId="urn:microsoft.com/office/officeart/2005/8/layout/orgChart1"/>
    <dgm:cxn modelId="{E5CAE3FB-F31E-4ABF-B64F-7E2D95D8841C}" type="presParOf" srcId="{C34058F6-6B4B-48D8-9636-E34510B926CD}" destId="{8DF6A855-C52E-4953-91E1-9C996ABCBC85}" srcOrd="0" destOrd="0" presId="urn:microsoft.com/office/officeart/2005/8/layout/orgChart1"/>
    <dgm:cxn modelId="{8038AC72-1F91-4B9E-B1CF-A0BE49ECD0E1}" type="presParOf" srcId="{8DF6A855-C52E-4953-91E1-9C996ABCBC85}" destId="{5F107197-DC53-4E65-AD7D-0F03E853DF5B}" srcOrd="0" destOrd="0" presId="urn:microsoft.com/office/officeart/2005/8/layout/orgChart1"/>
    <dgm:cxn modelId="{59FDFF25-2B96-4A11-BF0D-C40BC5D1A020}" type="presParOf" srcId="{8DF6A855-C52E-4953-91E1-9C996ABCBC85}" destId="{E167CA03-FCCA-4436-90F2-45083C58ADC2}" srcOrd="1" destOrd="0" presId="urn:microsoft.com/office/officeart/2005/8/layout/orgChart1"/>
    <dgm:cxn modelId="{926E62D7-D4BA-4247-94D9-A5AF23EEF755}" type="presParOf" srcId="{C34058F6-6B4B-48D8-9636-E34510B926CD}" destId="{703DC7A1-DFD7-45BD-B8E1-FE12C458B0D3}" srcOrd="1" destOrd="0" presId="urn:microsoft.com/office/officeart/2005/8/layout/orgChart1"/>
    <dgm:cxn modelId="{2E0F9EE5-02D8-47F9-98C2-7D9C959AA5FC}" type="presParOf" srcId="{C34058F6-6B4B-48D8-9636-E34510B926CD}" destId="{B98F664C-BED1-4686-826F-E8F934071C41}" srcOrd="2" destOrd="0" presId="urn:microsoft.com/office/officeart/2005/8/layout/orgChart1"/>
    <dgm:cxn modelId="{9456D728-72EA-4164-8FF6-C71E05D6B6A9}" type="presParOf" srcId="{B8631CBF-6F57-4BAE-9313-B564D0C6FADA}" destId="{AF1A0EA2-7566-49F0-914F-164C5F3BFB5A}" srcOrd="2" destOrd="0" presId="urn:microsoft.com/office/officeart/2005/8/layout/orgChart1"/>
    <dgm:cxn modelId="{07F5E585-AB10-49BA-8FE7-460E38934D3F}" type="presParOf" srcId="{4617F81B-6658-476A-89F9-9E4FA0B34BD9}" destId="{9C801D4E-A0AF-4195-B968-DCE4AAFD9C0B}" srcOrd="2" destOrd="0" presId="urn:microsoft.com/office/officeart/2005/8/layout/orgChart1"/>
    <dgm:cxn modelId="{BBA92673-3892-4DEA-B960-FF6E6D8A4BB5}" type="presParOf" srcId="{D19A115A-656F-4FF9-A70E-CF980B4B6560}" destId="{AB55E44F-4B23-44AF-B762-757E67387B65}" srcOrd="2" destOrd="0" presId="urn:microsoft.com/office/officeart/2005/8/layout/orgChart1"/>
    <dgm:cxn modelId="{000E6388-34AE-49EC-8C5C-4F77440ED6F8}" type="presParOf" srcId="{D19A115A-656F-4FF9-A70E-CF980B4B6560}" destId="{927101F0-4BFB-4FF1-8056-66623C1B03F4}" srcOrd="3" destOrd="0" presId="urn:microsoft.com/office/officeart/2005/8/layout/orgChart1"/>
    <dgm:cxn modelId="{E0BF4D1C-733D-48C7-947A-425B03CB1371}" type="presParOf" srcId="{927101F0-4BFB-4FF1-8056-66623C1B03F4}" destId="{8EA808BF-9F97-490D-8794-C16213D337B6}" srcOrd="0" destOrd="0" presId="urn:microsoft.com/office/officeart/2005/8/layout/orgChart1"/>
    <dgm:cxn modelId="{442775C8-0C71-4D17-A1C6-6601FD0A372E}" type="presParOf" srcId="{8EA808BF-9F97-490D-8794-C16213D337B6}" destId="{DFBA09EF-A75A-4DBA-B7A8-949591835844}" srcOrd="0" destOrd="0" presId="urn:microsoft.com/office/officeart/2005/8/layout/orgChart1"/>
    <dgm:cxn modelId="{529ABB58-0FFE-490B-A0A4-AD01ACC00293}" type="presParOf" srcId="{8EA808BF-9F97-490D-8794-C16213D337B6}" destId="{7F89A631-E474-47DC-8B97-D45E9AB2DA59}" srcOrd="1" destOrd="0" presId="urn:microsoft.com/office/officeart/2005/8/layout/orgChart1"/>
    <dgm:cxn modelId="{161D0182-5551-4D6A-B625-D31D6E117C65}" type="presParOf" srcId="{927101F0-4BFB-4FF1-8056-66623C1B03F4}" destId="{BC44294F-B5E4-4C6A-8097-F41384095514}" srcOrd="1" destOrd="0" presId="urn:microsoft.com/office/officeart/2005/8/layout/orgChart1"/>
    <dgm:cxn modelId="{184B5873-3514-4902-B294-B194F3567085}" type="presParOf" srcId="{BC44294F-B5E4-4C6A-8097-F41384095514}" destId="{49505705-2196-478C-A486-80E2F169C865}" srcOrd="0" destOrd="0" presId="urn:microsoft.com/office/officeart/2005/8/layout/orgChart1"/>
    <dgm:cxn modelId="{F00AEF95-833A-45B3-8C0E-D85A64C251A1}" type="presParOf" srcId="{BC44294F-B5E4-4C6A-8097-F41384095514}" destId="{FAF91B78-C138-4F0D-A1FD-1B1C002A0B44}" srcOrd="1" destOrd="0" presId="urn:microsoft.com/office/officeart/2005/8/layout/orgChart1"/>
    <dgm:cxn modelId="{47279D6E-6F28-456C-AC2D-A4D2835C562C}" type="presParOf" srcId="{FAF91B78-C138-4F0D-A1FD-1B1C002A0B44}" destId="{0EFCC4FA-B23E-48B7-8120-6A65F42F88CF}" srcOrd="0" destOrd="0" presId="urn:microsoft.com/office/officeart/2005/8/layout/orgChart1"/>
    <dgm:cxn modelId="{55D49A96-D3B5-4CD9-B274-6EB923557846}" type="presParOf" srcId="{0EFCC4FA-B23E-48B7-8120-6A65F42F88CF}" destId="{34B9CAEA-4949-4C5E-9948-FAA69A60CCB7}" srcOrd="0" destOrd="0" presId="urn:microsoft.com/office/officeart/2005/8/layout/orgChart1"/>
    <dgm:cxn modelId="{5AE488D0-C171-4F78-A013-C35621ED3D31}" type="presParOf" srcId="{0EFCC4FA-B23E-48B7-8120-6A65F42F88CF}" destId="{B1761398-5BD7-43BC-ACD6-F4768EE94CA1}" srcOrd="1" destOrd="0" presId="urn:microsoft.com/office/officeart/2005/8/layout/orgChart1"/>
    <dgm:cxn modelId="{8AF15ADC-8E7E-414C-9C09-E4F492912EA2}" type="presParOf" srcId="{FAF91B78-C138-4F0D-A1FD-1B1C002A0B44}" destId="{A7AE16AE-564D-41B2-98E6-FF5511419C83}" srcOrd="1" destOrd="0" presId="urn:microsoft.com/office/officeart/2005/8/layout/orgChart1"/>
    <dgm:cxn modelId="{31C5F6C7-DD33-4CA2-88A4-559638146E67}" type="presParOf" srcId="{FAF91B78-C138-4F0D-A1FD-1B1C002A0B44}" destId="{C598F854-20EB-4B84-A0AB-DEB8979CF9D1}" srcOrd="2" destOrd="0" presId="urn:microsoft.com/office/officeart/2005/8/layout/orgChart1"/>
    <dgm:cxn modelId="{C3F338DE-E8BD-4BAB-BD87-1C8073750F3F}" type="presParOf" srcId="{BC44294F-B5E4-4C6A-8097-F41384095514}" destId="{11CE00FC-FCD0-4884-8334-491C154EE2C0}" srcOrd="2" destOrd="0" presId="urn:microsoft.com/office/officeart/2005/8/layout/orgChart1"/>
    <dgm:cxn modelId="{A6D7FC38-1373-4185-9B5E-23AFB4B0C455}" type="presParOf" srcId="{BC44294F-B5E4-4C6A-8097-F41384095514}" destId="{16C5D724-2419-488E-8E84-6A5A8705A32C}" srcOrd="3" destOrd="0" presId="urn:microsoft.com/office/officeart/2005/8/layout/orgChart1"/>
    <dgm:cxn modelId="{330ABAFF-B9C7-4FEF-8F40-8F3C387F4458}" type="presParOf" srcId="{16C5D724-2419-488E-8E84-6A5A8705A32C}" destId="{1FF61546-2E5E-4A18-994D-4F77375CECFC}" srcOrd="0" destOrd="0" presId="urn:microsoft.com/office/officeart/2005/8/layout/orgChart1"/>
    <dgm:cxn modelId="{36CA1697-918D-43A2-9671-168FBE0EB2DF}" type="presParOf" srcId="{1FF61546-2E5E-4A18-994D-4F77375CECFC}" destId="{1C6F118F-B028-432D-98D0-96741E50282F}" srcOrd="0" destOrd="0" presId="urn:microsoft.com/office/officeart/2005/8/layout/orgChart1"/>
    <dgm:cxn modelId="{FDC823C8-4BB9-4801-B040-63616BCCA8F5}" type="presParOf" srcId="{1FF61546-2E5E-4A18-994D-4F77375CECFC}" destId="{0155E7FA-336E-4C14-886F-B9E68D69AAD8}" srcOrd="1" destOrd="0" presId="urn:microsoft.com/office/officeart/2005/8/layout/orgChart1"/>
    <dgm:cxn modelId="{EDBCF188-2FEC-4B6C-AEE1-6815FE8CFDF9}" type="presParOf" srcId="{16C5D724-2419-488E-8E84-6A5A8705A32C}" destId="{C3153086-FB70-42F3-838F-0FFD840B994A}" srcOrd="1" destOrd="0" presId="urn:microsoft.com/office/officeart/2005/8/layout/orgChart1"/>
    <dgm:cxn modelId="{6BCE2421-A699-4393-A031-1D6E8C3A7C32}" type="presParOf" srcId="{C3153086-FB70-42F3-838F-0FFD840B994A}" destId="{ACE7267E-031B-44A1-8D56-D3EF37EC4D68}" srcOrd="0" destOrd="0" presId="urn:microsoft.com/office/officeart/2005/8/layout/orgChart1"/>
    <dgm:cxn modelId="{6BDF588E-03C3-4DCA-AF22-A45F98B2C8E4}" type="presParOf" srcId="{C3153086-FB70-42F3-838F-0FFD840B994A}" destId="{4645C881-509A-4FA4-A1A4-BF3EC6C354F0}" srcOrd="1" destOrd="0" presId="urn:microsoft.com/office/officeart/2005/8/layout/orgChart1"/>
    <dgm:cxn modelId="{E16372FD-4BBD-4071-B3E0-E941D2AF3186}" type="presParOf" srcId="{4645C881-509A-4FA4-A1A4-BF3EC6C354F0}" destId="{54D43354-FE3A-4E06-81D3-8CE99919D1C2}" srcOrd="0" destOrd="0" presId="urn:microsoft.com/office/officeart/2005/8/layout/orgChart1"/>
    <dgm:cxn modelId="{A10E3198-7DD2-4377-9A09-F8ED0D4E8912}" type="presParOf" srcId="{54D43354-FE3A-4E06-81D3-8CE99919D1C2}" destId="{D9ED73F1-C39C-40BC-95ED-8C72D0B4413C}" srcOrd="0" destOrd="0" presId="urn:microsoft.com/office/officeart/2005/8/layout/orgChart1"/>
    <dgm:cxn modelId="{336BEB0C-B69F-4B78-AEEC-01C6EA5E2B34}" type="presParOf" srcId="{54D43354-FE3A-4E06-81D3-8CE99919D1C2}" destId="{35D72A75-A128-4C43-B644-0BA76CF62AEE}" srcOrd="1" destOrd="0" presId="urn:microsoft.com/office/officeart/2005/8/layout/orgChart1"/>
    <dgm:cxn modelId="{7D1314E2-3CC6-49C8-80F3-0BE1AE7EE866}" type="presParOf" srcId="{4645C881-509A-4FA4-A1A4-BF3EC6C354F0}" destId="{B8991F20-0578-4E22-A02B-E35E13A1550D}" srcOrd="1" destOrd="0" presId="urn:microsoft.com/office/officeart/2005/8/layout/orgChart1"/>
    <dgm:cxn modelId="{629F7058-F0F3-4576-809E-BBC3DD413C16}" type="presParOf" srcId="{4645C881-509A-4FA4-A1A4-BF3EC6C354F0}" destId="{658E61EB-D0B5-498E-9579-515A87D39F7F}" srcOrd="2" destOrd="0" presId="urn:microsoft.com/office/officeart/2005/8/layout/orgChart1"/>
    <dgm:cxn modelId="{97D24E55-F0D1-4207-AE1F-7FD6A32161A7}" type="presParOf" srcId="{C3153086-FB70-42F3-838F-0FFD840B994A}" destId="{9107A32C-BBC2-486E-BF20-69C2632F936A}" srcOrd="2" destOrd="0" presId="urn:microsoft.com/office/officeart/2005/8/layout/orgChart1"/>
    <dgm:cxn modelId="{73021CAD-F9AB-40B6-BEE3-4D86AC4DA62A}" type="presParOf" srcId="{C3153086-FB70-42F3-838F-0FFD840B994A}" destId="{546D309E-8BC3-48DA-BCB5-C9757719E8E8}" srcOrd="3" destOrd="0" presId="urn:microsoft.com/office/officeart/2005/8/layout/orgChart1"/>
    <dgm:cxn modelId="{02B0E27F-9F2D-44B0-9C07-DC2843DF791C}" type="presParOf" srcId="{546D309E-8BC3-48DA-BCB5-C9757719E8E8}" destId="{DD14AA39-86F4-4915-A47A-889BC177D34D}" srcOrd="0" destOrd="0" presId="urn:microsoft.com/office/officeart/2005/8/layout/orgChart1"/>
    <dgm:cxn modelId="{74413876-ADB0-42A3-BA66-DF2DDF1FAF9E}" type="presParOf" srcId="{DD14AA39-86F4-4915-A47A-889BC177D34D}" destId="{0CB1AAC5-1DDC-4250-87FA-72154D8358B3}" srcOrd="0" destOrd="0" presId="urn:microsoft.com/office/officeart/2005/8/layout/orgChart1"/>
    <dgm:cxn modelId="{01D5BDC3-6081-4E5F-8BE4-D844AD38B2A4}" type="presParOf" srcId="{DD14AA39-86F4-4915-A47A-889BC177D34D}" destId="{C6BAA51C-0924-44B3-AEDC-EA2AF19168FA}" srcOrd="1" destOrd="0" presId="urn:microsoft.com/office/officeart/2005/8/layout/orgChart1"/>
    <dgm:cxn modelId="{14B599BD-438E-4B20-848C-588B9566EF4D}" type="presParOf" srcId="{546D309E-8BC3-48DA-BCB5-C9757719E8E8}" destId="{C3007F03-4C49-4C5D-987B-D8CF09D78509}" srcOrd="1" destOrd="0" presId="urn:microsoft.com/office/officeart/2005/8/layout/orgChart1"/>
    <dgm:cxn modelId="{B898D9E0-F1EB-4320-A885-6D6845F25836}" type="presParOf" srcId="{546D309E-8BC3-48DA-BCB5-C9757719E8E8}" destId="{80ED3E5C-B943-4C61-B10B-80F72C4D456E}" srcOrd="2" destOrd="0" presId="urn:microsoft.com/office/officeart/2005/8/layout/orgChart1"/>
    <dgm:cxn modelId="{6DBA3C35-1166-471C-ADC9-B7D68A0900BA}" type="presParOf" srcId="{C3153086-FB70-42F3-838F-0FFD840B994A}" destId="{B3B02172-43D6-4625-9377-C1721F743639}" srcOrd="4" destOrd="0" presId="urn:microsoft.com/office/officeart/2005/8/layout/orgChart1"/>
    <dgm:cxn modelId="{02A95798-D4E4-42C7-BC2E-E2C6C3C1DBF9}" type="presParOf" srcId="{C3153086-FB70-42F3-838F-0FFD840B994A}" destId="{D3C7F680-7E9B-4005-8D5D-268702F54C7D}" srcOrd="5" destOrd="0" presId="urn:microsoft.com/office/officeart/2005/8/layout/orgChart1"/>
    <dgm:cxn modelId="{D16846C0-EE8A-4755-916C-A0C749FB9B7F}" type="presParOf" srcId="{D3C7F680-7E9B-4005-8D5D-268702F54C7D}" destId="{C0843A28-7CFB-437E-AAAF-3690BEAA2876}" srcOrd="0" destOrd="0" presId="urn:microsoft.com/office/officeart/2005/8/layout/orgChart1"/>
    <dgm:cxn modelId="{A9ACC816-7CA0-4152-AA72-D56860DDA653}" type="presParOf" srcId="{C0843A28-7CFB-437E-AAAF-3690BEAA2876}" destId="{592E5FD6-5948-4BD8-AC0C-B919B7DF6E1A}" srcOrd="0" destOrd="0" presId="urn:microsoft.com/office/officeart/2005/8/layout/orgChart1"/>
    <dgm:cxn modelId="{C8DEBD5A-2616-4107-9A11-6237196690BD}" type="presParOf" srcId="{C0843A28-7CFB-437E-AAAF-3690BEAA2876}" destId="{DC8E68E1-3490-4BBF-B1DE-43478729BA68}" srcOrd="1" destOrd="0" presId="urn:microsoft.com/office/officeart/2005/8/layout/orgChart1"/>
    <dgm:cxn modelId="{07AED3AF-4E07-467D-B867-551156446B80}" type="presParOf" srcId="{D3C7F680-7E9B-4005-8D5D-268702F54C7D}" destId="{660E3346-7A99-4E88-8670-D056557B4035}" srcOrd="1" destOrd="0" presId="urn:microsoft.com/office/officeart/2005/8/layout/orgChart1"/>
    <dgm:cxn modelId="{BD04A9E1-D626-4A33-BD77-669C99109956}" type="presParOf" srcId="{D3C7F680-7E9B-4005-8D5D-268702F54C7D}" destId="{56B98780-83F0-48DB-BEA6-292E785275CE}" srcOrd="2" destOrd="0" presId="urn:microsoft.com/office/officeart/2005/8/layout/orgChart1"/>
    <dgm:cxn modelId="{BCA5B77B-8E53-4358-84E5-7EA1760A9F24}" type="presParOf" srcId="{C3153086-FB70-42F3-838F-0FFD840B994A}" destId="{6265995B-B4BF-4E25-A048-36E0EAFD985C}" srcOrd="6" destOrd="0" presId="urn:microsoft.com/office/officeart/2005/8/layout/orgChart1"/>
    <dgm:cxn modelId="{A2F46012-98BE-4EE6-9BBC-6F9A7402C608}" type="presParOf" srcId="{C3153086-FB70-42F3-838F-0FFD840B994A}" destId="{BC6864A2-8EA5-46A3-8C9E-2EBAF63C821C}" srcOrd="7" destOrd="0" presId="urn:microsoft.com/office/officeart/2005/8/layout/orgChart1"/>
    <dgm:cxn modelId="{AE843E3F-518D-4889-804D-C3ECAD4FB2DB}" type="presParOf" srcId="{BC6864A2-8EA5-46A3-8C9E-2EBAF63C821C}" destId="{26B4D8FF-3C18-43A6-B61A-18523AD379F2}" srcOrd="0" destOrd="0" presId="urn:microsoft.com/office/officeart/2005/8/layout/orgChart1"/>
    <dgm:cxn modelId="{98B0C415-7C54-4D93-8CEC-DD4FDA8CC3F4}" type="presParOf" srcId="{26B4D8FF-3C18-43A6-B61A-18523AD379F2}" destId="{AB050701-05D6-47EE-96CC-72DE5A975333}" srcOrd="0" destOrd="0" presId="urn:microsoft.com/office/officeart/2005/8/layout/orgChart1"/>
    <dgm:cxn modelId="{2645D631-FDFA-4730-B594-89EFBF912880}" type="presParOf" srcId="{26B4D8FF-3C18-43A6-B61A-18523AD379F2}" destId="{9C904AE4-0AD1-4239-8E59-1997276954C4}" srcOrd="1" destOrd="0" presId="urn:microsoft.com/office/officeart/2005/8/layout/orgChart1"/>
    <dgm:cxn modelId="{D3F301F0-2BFB-4ECB-AAF1-85BB688A5D81}" type="presParOf" srcId="{BC6864A2-8EA5-46A3-8C9E-2EBAF63C821C}" destId="{CC18A9A2-E0D2-4EA7-8E3D-AF1A9E84D8B5}" srcOrd="1" destOrd="0" presId="urn:microsoft.com/office/officeart/2005/8/layout/orgChart1"/>
    <dgm:cxn modelId="{8668A7CC-BA33-4F4B-B981-0952F0ABD441}" type="presParOf" srcId="{BC6864A2-8EA5-46A3-8C9E-2EBAF63C821C}" destId="{C85E0637-8905-4F92-964B-FB047F2B0578}" srcOrd="2" destOrd="0" presId="urn:microsoft.com/office/officeart/2005/8/layout/orgChart1"/>
    <dgm:cxn modelId="{CBCD1CE6-2F14-4ED6-98E4-4176F1582735}" type="presParOf" srcId="{16C5D724-2419-488E-8E84-6A5A8705A32C}" destId="{03822F8C-38B4-4B7E-830F-400600E58233}" srcOrd="2" destOrd="0" presId="urn:microsoft.com/office/officeart/2005/8/layout/orgChart1"/>
    <dgm:cxn modelId="{4BD2FD75-14B1-4E8C-9AFE-5164AF857CCB}" type="presParOf" srcId="{BC44294F-B5E4-4C6A-8097-F41384095514}" destId="{0B71FEFA-87D4-4415-8A3C-126594AEFCF6}" srcOrd="4" destOrd="0" presId="urn:microsoft.com/office/officeart/2005/8/layout/orgChart1"/>
    <dgm:cxn modelId="{5BA445F5-5A95-4424-8C5A-A7E74F2DE8A6}" type="presParOf" srcId="{BC44294F-B5E4-4C6A-8097-F41384095514}" destId="{47CC7267-F55A-4774-9662-CE224CE58339}" srcOrd="5" destOrd="0" presId="urn:microsoft.com/office/officeart/2005/8/layout/orgChart1"/>
    <dgm:cxn modelId="{ADDC3227-3C0C-40D9-819C-5C70B4084DF4}" type="presParOf" srcId="{47CC7267-F55A-4774-9662-CE224CE58339}" destId="{D1701C63-CC51-4474-BFF8-5B58DD42D508}" srcOrd="0" destOrd="0" presId="urn:microsoft.com/office/officeart/2005/8/layout/orgChart1"/>
    <dgm:cxn modelId="{3D54D3C7-E492-4F45-BE83-856D315C93A4}" type="presParOf" srcId="{D1701C63-CC51-4474-BFF8-5B58DD42D508}" destId="{FE258ADC-0113-4B17-B997-47141F326F80}" srcOrd="0" destOrd="0" presId="urn:microsoft.com/office/officeart/2005/8/layout/orgChart1"/>
    <dgm:cxn modelId="{15955406-1283-477E-BA15-06571D264FC1}" type="presParOf" srcId="{D1701C63-CC51-4474-BFF8-5B58DD42D508}" destId="{1198F77C-828F-4637-A422-C99C5401AF16}" srcOrd="1" destOrd="0" presId="urn:microsoft.com/office/officeart/2005/8/layout/orgChart1"/>
    <dgm:cxn modelId="{CE3BAFE0-E2CD-402D-BF64-5D2F16676861}" type="presParOf" srcId="{47CC7267-F55A-4774-9662-CE224CE58339}" destId="{71FD08A8-804A-4EB9-82B0-7C7AAE1BF82E}" srcOrd="1" destOrd="0" presId="urn:microsoft.com/office/officeart/2005/8/layout/orgChart1"/>
    <dgm:cxn modelId="{9E320B8A-912C-4E21-AB44-20BA49208C0C}" type="presParOf" srcId="{71FD08A8-804A-4EB9-82B0-7C7AAE1BF82E}" destId="{62C01B52-8A0F-4152-9AA4-B3B5020D832C}" srcOrd="0" destOrd="0" presId="urn:microsoft.com/office/officeart/2005/8/layout/orgChart1"/>
    <dgm:cxn modelId="{2D3149F4-3D33-4A13-A82D-14D487E299D9}" type="presParOf" srcId="{71FD08A8-804A-4EB9-82B0-7C7AAE1BF82E}" destId="{E31E4377-14AF-4B84-B5AD-FCC5EC9BC0DA}" srcOrd="1" destOrd="0" presId="urn:microsoft.com/office/officeart/2005/8/layout/orgChart1"/>
    <dgm:cxn modelId="{B5B9CAD8-F18C-41E2-B54B-000106C6E15B}" type="presParOf" srcId="{E31E4377-14AF-4B84-B5AD-FCC5EC9BC0DA}" destId="{45BB6007-7683-4729-8E84-623E5D339F91}" srcOrd="0" destOrd="0" presId="urn:microsoft.com/office/officeart/2005/8/layout/orgChart1"/>
    <dgm:cxn modelId="{933B3562-B102-4487-98EC-8E20A0CD8E83}" type="presParOf" srcId="{45BB6007-7683-4729-8E84-623E5D339F91}" destId="{5C04FF05-6108-47CC-AF1C-A400C5BAB850}" srcOrd="0" destOrd="0" presId="urn:microsoft.com/office/officeart/2005/8/layout/orgChart1"/>
    <dgm:cxn modelId="{36D49D84-1AEA-4D7D-B3DA-6BC19262359D}" type="presParOf" srcId="{45BB6007-7683-4729-8E84-623E5D339F91}" destId="{9D6C0C90-925B-41AC-8011-72814B070B9D}" srcOrd="1" destOrd="0" presId="urn:microsoft.com/office/officeart/2005/8/layout/orgChart1"/>
    <dgm:cxn modelId="{98527F23-A34C-48B2-8E40-7A11636B9B15}" type="presParOf" srcId="{E31E4377-14AF-4B84-B5AD-FCC5EC9BC0DA}" destId="{51D7C56F-8971-484D-9019-2F7C03CF9D57}" srcOrd="1" destOrd="0" presId="urn:microsoft.com/office/officeart/2005/8/layout/orgChart1"/>
    <dgm:cxn modelId="{78EE1B0F-416B-4C45-8296-0511D8530160}" type="presParOf" srcId="{E31E4377-14AF-4B84-B5AD-FCC5EC9BC0DA}" destId="{48A640BE-6DDF-4C91-994F-5705A8F09602}" srcOrd="2" destOrd="0" presId="urn:microsoft.com/office/officeart/2005/8/layout/orgChart1"/>
    <dgm:cxn modelId="{9A19AB48-2383-4D5D-B2F8-6563956A6A70}" type="presParOf" srcId="{71FD08A8-804A-4EB9-82B0-7C7AAE1BF82E}" destId="{C793CBF8-43E3-45ED-8FE6-B7BE39D62218}" srcOrd="2" destOrd="0" presId="urn:microsoft.com/office/officeart/2005/8/layout/orgChart1"/>
    <dgm:cxn modelId="{A604D5DC-7B6A-4782-80E4-35CCE71FD606}" type="presParOf" srcId="{71FD08A8-804A-4EB9-82B0-7C7AAE1BF82E}" destId="{AA325D09-85CF-44F7-B5E7-D3F94B403E39}" srcOrd="3" destOrd="0" presId="urn:microsoft.com/office/officeart/2005/8/layout/orgChart1"/>
    <dgm:cxn modelId="{E16460BA-6A9C-4B96-A8FB-030016B6108C}" type="presParOf" srcId="{AA325D09-85CF-44F7-B5E7-D3F94B403E39}" destId="{C042B7DC-3F62-4EB6-BBA6-92EFEC040FC7}" srcOrd="0" destOrd="0" presId="urn:microsoft.com/office/officeart/2005/8/layout/orgChart1"/>
    <dgm:cxn modelId="{B5254D99-60FB-45BA-A53A-2D660C4A96EB}" type="presParOf" srcId="{C042B7DC-3F62-4EB6-BBA6-92EFEC040FC7}" destId="{AFA7BCAB-F406-4E05-B96A-FF8F41EC1D62}" srcOrd="0" destOrd="0" presId="urn:microsoft.com/office/officeart/2005/8/layout/orgChart1"/>
    <dgm:cxn modelId="{C5A89131-2AA3-4134-97C1-94458BCE9EEC}" type="presParOf" srcId="{C042B7DC-3F62-4EB6-BBA6-92EFEC040FC7}" destId="{6B3791AC-B9F4-41D3-893D-A4685AC5B6D5}" srcOrd="1" destOrd="0" presId="urn:microsoft.com/office/officeart/2005/8/layout/orgChart1"/>
    <dgm:cxn modelId="{D89CCB52-1188-4203-B49D-6A288EC3FB32}" type="presParOf" srcId="{AA325D09-85CF-44F7-B5E7-D3F94B403E39}" destId="{D9FE8414-9B82-48C9-834D-57B646E3144F}" srcOrd="1" destOrd="0" presId="urn:microsoft.com/office/officeart/2005/8/layout/orgChart1"/>
    <dgm:cxn modelId="{3391BC27-8111-4E4E-8BCC-EE8E1E45B539}" type="presParOf" srcId="{AA325D09-85CF-44F7-B5E7-D3F94B403E39}" destId="{84C0F17C-CB71-4097-83F5-92D5621240AA}" srcOrd="2" destOrd="0" presId="urn:microsoft.com/office/officeart/2005/8/layout/orgChart1"/>
    <dgm:cxn modelId="{6BB07269-EF67-4D5B-8F89-7B52F88279F0}" type="presParOf" srcId="{71FD08A8-804A-4EB9-82B0-7C7AAE1BF82E}" destId="{1D3EC1AB-DCD9-44E8-8119-3A6DDBC860EF}" srcOrd="4" destOrd="0" presId="urn:microsoft.com/office/officeart/2005/8/layout/orgChart1"/>
    <dgm:cxn modelId="{C9104D16-AD47-48F5-AA4F-D8A70E0866A4}" type="presParOf" srcId="{71FD08A8-804A-4EB9-82B0-7C7AAE1BF82E}" destId="{DBCE6F91-E304-49DC-BA14-F84AF907511E}" srcOrd="5" destOrd="0" presId="urn:microsoft.com/office/officeart/2005/8/layout/orgChart1"/>
    <dgm:cxn modelId="{E2ACDDC4-D176-449E-AAB9-EB90DE4A33A5}" type="presParOf" srcId="{DBCE6F91-E304-49DC-BA14-F84AF907511E}" destId="{661D08DE-8545-41F6-9DC3-747B786ACE37}" srcOrd="0" destOrd="0" presId="urn:microsoft.com/office/officeart/2005/8/layout/orgChart1"/>
    <dgm:cxn modelId="{A28E08A7-BFEF-47C0-88CD-351985F582D4}" type="presParOf" srcId="{661D08DE-8545-41F6-9DC3-747B786ACE37}" destId="{F21087F9-2067-41DC-A5BD-2CED67CEABDB}" srcOrd="0" destOrd="0" presId="urn:microsoft.com/office/officeart/2005/8/layout/orgChart1"/>
    <dgm:cxn modelId="{06208A09-F437-4FDD-A33A-7A067B53BE5A}" type="presParOf" srcId="{661D08DE-8545-41F6-9DC3-747B786ACE37}" destId="{926D00B4-27AF-467C-B23B-9A87F91A2964}" srcOrd="1" destOrd="0" presId="urn:microsoft.com/office/officeart/2005/8/layout/orgChart1"/>
    <dgm:cxn modelId="{EA19ACBF-CC28-4162-BE8E-A708F49741BF}" type="presParOf" srcId="{DBCE6F91-E304-49DC-BA14-F84AF907511E}" destId="{9358FC54-EA61-4836-AAC8-6F8F8DCC16DF}" srcOrd="1" destOrd="0" presId="urn:microsoft.com/office/officeart/2005/8/layout/orgChart1"/>
    <dgm:cxn modelId="{2C4BFF0F-A632-4867-B53B-DC6D4959BB6C}" type="presParOf" srcId="{DBCE6F91-E304-49DC-BA14-F84AF907511E}" destId="{85CE6874-3D7D-4EB1-ACD9-C4B4F538C96A}" srcOrd="2" destOrd="0" presId="urn:microsoft.com/office/officeart/2005/8/layout/orgChart1"/>
    <dgm:cxn modelId="{E305F96D-9EAA-4C50-A153-AB7FEEF5BF64}" type="presParOf" srcId="{71FD08A8-804A-4EB9-82B0-7C7AAE1BF82E}" destId="{5DC45B3B-7C3B-43D3-B2A7-9AFC35C23C7F}" srcOrd="6" destOrd="0" presId="urn:microsoft.com/office/officeart/2005/8/layout/orgChart1"/>
    <dgm:cxn modelId="{EC9CABFB-3056-458C-B773-FDE61FB64D05}" type="presParOf" srcId="{71FD08A8-804A-4EB9-82B0-7C7AAE1BF82E}" destId="{D2A5685A-C999-4831-B3C5-65726C10BBAC}" srcOrd="7" destOrd="0" presId="urn:microsoft.com/office/officeart/2005/8/layout/orgChart1"/>
    <dgm:cxn modelId="{3DF030B0-94BA-4C74-A385-93714FDCFC36}" type="presParOf" srcId="{D2A5685A-C999-4831-B3C5-65726C10BBAC}" destId="{358CCA98-9869-4313-AB06-AD907AEED729}" srcOrd="0" destOrd="0" presId="urn:microsoft.com/office/officeart/2005/8/layout/orgChart1"/>
    <dgm:cxn modelId="{6B0B1D51-2B57-41F4-B194-0F98146DE019}" type="presParOf" srcId="{358CCA98-9869-4313-AB06-AD907AEED729}" destId="{9EFB907C-7932-49DC-811B-2BBA60A240F3}" srcOrd="0" destOrd="0" presId="urn:microsoft.com/office/officeart/2005/8/layout/orgChart1"/>
    <dgm:cxn modelId="{CA724A0B-0E2B-4304-9B7B-8679E9A5DC23}" type="presParOf" srcId="{358CCA98-9869-4313-AB06-AD907AEED729}" destId="{DB1A773C-D70F-4191-B92E-8DC69FADFBD3}" srcOrd="1" destOrd="0" presId="urn:microsoft.com/office/officeart/2005/8/layout/orgChart1"/>
    <dgm:cxn modelId="{E62F98BF-84FB-44A1-AB83-5BDCDDB78289}" type="presParOf" srcId="{D2A5685A-C999-4831-B3C5-65726C10BBAC}" destId="{5B14DC50-6A72-4E2A-B2B6-0E56DF62500C}" srcOrd="1" destOrd="0" presId="urn:microsoft.com/office/officeart/2005/8/layout/orgChart1"/>
    <dgm:cxn modelId="{ACEA9D4F-A10B-4FF5-BC37-80D6D2B6D0BE}" type="presParOf" srcId="{D2A5685A-C999-4831-B3C5-65726C10BBAC}" destId="{A7BC9EB5-13C9-4697-AD91-AA988AAFA367}" srcOrd="2" destOrd="0" presId="urn:microsoft.com/office/officeart/2005/8/layout/orgChart1"/>
    <dgm:cxn modelId="{5DB3A893-E78C-4A8E-8FFD-775E0EB073BB}" type="presParOf" srcId="{71FD08A8-804A-4EB9-82B0-7C7AAE1BF82E}" destId="{241BBDD8-C74D-497B-BA59-786E9F1CE2F2}" srcOrd="8" destOrd="0" presId="urn:microsoft.com/office/officeart/2005/8/layout/orgChart1"/>
    <dgm:cxn modelId="{CECA65C4-F4FC-47AB-91EE-0191B33212DD}" type="presParOf" srcId="{71FD08A8-804A-4EB9-82B0-7C7AAE1BF82E}" destId="{11DBA94F-3BCB-48E9-9B1C-92E14732F8DA}" srcOrd="9" destOrd="0" presId="urn:microsoft.com/office/officeart/2005/8/layout/orgChart1"/>
    <dgm:cxn modelId="{8CB28565-7F5B-4549-89A4-B9A78DBBCC9A}" type="presParOf" srcId="{11DBA94F-3BCB-48E9-9B1C-92E14732F8DA}" destId="{26421A27-B630-4A0C-9591-3D0779A4F7DE}" srcOrd="0" destOrd="0" presId="urn:microsoft.com/office/officeart/2005/8/layout/orgChart1"/>
    <dgm:cxn modelId="{EED1B065-B12E-4737-9596-AA0FB0F58383}" type="presParOf" srcId="{26421A27-B630-4A0C-9591-3D0779A4F7DE}" destId="{9B6D6D75-FE91-4282-A5B4-8878876B278C}" srcOrd="0" destOrd="0" presId="urn:microsoft.com/office/officeart/2005/8/layout/orgChart1"/>
    <dgm:cxn modelId="{FF6ADB63-823E-48A7-AB7B-0CF696440A47}" type="presParOf" srcId="{26421A27-B630-4A0C-9591-3D0779A4F7DE}" destId="{00857A51-DE37-4496-872F-F8357602BE36}" srcOrd="1" destOrd="0" presId="urn:microsoft.com/office/officeart/2005/8/layout/orgChart1"/>
    <dgm:cxn modelId="{99F09C90-61C5-4714-8A67-D306FA7CE12C}" type="presParOf" srcId="{11DBA94F-3BCB-48E9-9B1C-92E14732F8DA}" destId="{49828911-CF51-4D32-9649-93C4E9D36F12}" srcOrd="1" destOrd="0" presId="urn:microsoft.com/office/officeart/2005/8/layout/orgChart1"/>
    <dgm:cxn modelId="{8706B8F8-B4C3-43D6-ABD9-E4D1B8523A35}" type="presParOf" srcId="{11DBA94F-3BCB-48E9-9B1C-92E14732F8DA}" destId="{56C49329-D193-4387-B7C1-E0B7FAEAF858}" srcOrd="2" destOrd="0" presId="urn:microsoft.com/office/officeart/2005/8/layout/orgChart1"/>
    <dgm:cxn modelId="{3E9EA2C7-F3F5-4B54-A286-54807BDB1612}" type="presParOf" srcId="{71FD08A8-804A-4EB9-82B0-7C7AAE1BF82E}" destId="{559CE191-DF87-4794-8811-B9FB308099B2}" srcOrd="10" destOrd="0" presId="urn:microsoft.com/office/officeart/2005/8/layout/orgChart1"/>
    <dgm:cxn modelId="{3A63FCEF-BC5C-47C0-AB64-8326B3E54ECB}" type="presParOf" srcId="{71FD08A8-804A-4EB9-82B0-7C7AAE1BF82E}" destId="{6F72B85E-F5D9-4A5B-9FBE-E56ED0660E53}" srcOrd="11" destOrd="0" presId="urn:microsoft.com/office/officeart/2005/8/layout/orgChart1"/>
    <dgm:cxn modelId="{4036B9E4-9AE0-449D-B997-99356FC7F646}" type="presParOf" srcId="{6F72B85E-F5D9-4A5B-9FBE-E56ED0660E53}" destId="{ABBF2E63-F142-4E9C-9168-A48ADB2A01A4}" srcOrd="0" destOrd="0" presId="urn:microsoft.com/office/officeart/2005/8/layout/orgChart1"/>
    <dgm:cxn modelId="{F97B8A75-D729-4885-A9C4-F9EB4F1FECCB}" type="presParOf" srcId="{ABBF2E63-F142-4E9C-9168-A48ADB2A01A4}" destId="{02918115-8FBA-4FF0-AFA4-1C325932BA1A}" srcOrd="0" destOrd="0" presId="urn:microsoft.com/office/officeart/2005/8/layout/orgChart1"/>
    <dgm:cxn modelId="{D23A7338-0EF4-4B98-A46C-D537A213E2C5}" type="presParOf" srcId="{ABBF2E63-F142-4E9C-9168-A48ADB2A01A4}" destId="{16473C9C-B988-4470-985C-C65531A95D6E}" srcOrd="1" destOrd="0" presId="urn:microsoft.com/office/officeart/2005/8/layout/orgChart1"/>
    <dgm:cxn modelId="{145F76B7-CFA4-4E2F-B912-21B783A1E804}" type="presParOf" srcId="{6F72B85E-F5D9-4A5B-9FBE-E56ED0660E53}" destId="{D0BDD9D3-D732-487B-90A4-95CE29C34419}" srcOrd="1" destOrd="0" presId="urn:microsoft.com/office/officeart/2005/8/layout/orgChart1"/>
    <dgm:cxn modelId="{923E2C24-40AA-4E3A-BA13-064D97E98E49}" type="presParOf" srcId="{6F72B85E-F5D9-4A5B-9FBE-E56ED0660E53}" destId="{BD699164-BAE6-4C3F-932F-20BB174905E8}" srcOrd="2" destOrd="0" presId="urn:microsoft.com/office/officeart/2005/8/layout/orgChart1"/>
    <dgm:cxn modelId="{CC416731-72EB-4FD8-8F9E-D100E7B6E5AF}" type="presParOf" srcId="{71FD08A8-804A-4EB9-82B0-7C7AAE1BF82E}" destId="{032FB0F2-67C4-4E99-AA6F-F50E90388974}" srcOrd="12" destOrd="0" presId="urn:microsoft.com/office/officeart/2005/8/layout/orgChart1"/>
    <dgm:cxn modelId="{3091E81B-08AB-4FCC-A56F-3E675CA11C91}" type="presParOf" srcId="{71FD08A8-804A-4EB9-82B0-7C7AAE1BF82E}" destId="{76D8601A-7F0C-4A22-BDE3-272E8D3F133E}" srcOrd="13" destOrd="0" presId="urn:microsoft.com/office/officeart/2005/8/layout/orgChart1"/>
    <dgm:cxn modelId="{A827529E-AAD7-414F-8B3C-8BF0E7A5EF34}" type="presParOf" srcId="{76D8601A-7F0C-4A22-BDE3-272E8D3F133E}" destId="{7A2CBE81-A389-48A7-B1F5-E4C019C94320}" srcOrd="0" destOrd="0" presId="urn:microsoft.com/office/officeart/2005/8/layout/orgChart1"/>
    <dgm:cxn modelId="{72EFD0F5-166C-45EF-802C-8DF9E50CA530}" type="presParOf" srcId="{7A2CBE81-A389-48A7-B1F5-E4C019C94320}" destId="{B2237086-7F9A-4C49-AB8A-8D9B9A92344F}" srcOrd="0" destOrd="0" presId="urn:microsoft.com/office/officeart/2005/8/layout/orgChart1"/>
    <dgm:cxn modelId="{7D4BE0D3-2534-433E-B6D3-EA88D720CEB2}" type="presParOf" srcId="{7A2CBE81-A389-48A7-B1F5-E4C019C94320}" destId="{B744FCBC-FE4B-4303-A0E0-E40516FD643F}" srcOrd="1" destOrd="0" presId="urn:microsoft.com/office/officeart/2005/8/layout/orgChart1"/>
    <dgm:cxn modelId="{F7AC2E1C-4AA0-493F-88B4-366CB3EA6EF7}" type="presParOf" srcId="{76D8601A-7F0C-4A22-BDE3-272E8D3F133E}" destId="{BA27B558-ABAC-46F5-A3CF-D54A7A6F2F09}" srcOrd="1" destOrd="0" presId="urn:microsoft.com/office/officeart/2005/8/layout/orgChart1"/>
    <dgm:cxn modelId="{36A09515-F3E3-4B28-B8C8-AD780DB19832}" type="presParOf" srcId="{76D8601A-7F0C-4A22-BDE3-272E8D3F133E}" destId="{1729E72B-2603-4BAB-9EFA-2EDF163A6A8E}" srcOrd="2" destOrd="0" presId="urn:microsoft.com/office/officeart/2005/8/layout/orgChart1"/>
    <dgm:cxn modelId="{8D6D17F7-9557-4131-AA45-A1723B63F918}" type="presParOf" srcId="{71FD08A8-804A-4EB9-82B0-7C7AAE1BF82E}" destId="{B3903499-5213-410A-A10B-DACC90373BDC}" srcOrd="14" destOrd="0" presId="urn:microsoft.com/office/officeart/2005/8/layout/orgChart1"/>
    <dgm:cxn modelId="{848E1ABB-7DCD-4066-A07B-538ED0C5A338}" type="presParOf" srcId="{71FD08A8-804A-4EB9-82B0-7C7AAE1BF82E}" destId="{8FECC697-8CA4-431C-A22E-EC46F6B9BBF6}" srcOrd="15" destOrd="0" presId="urn:microsoft.com/office/officeart/2005/8/layout/orgChart1"/>
    <dgm:cxn modelId="{D6FFE21A-F387-4896-AFC8-457AEF49E7D3}" type="presParOf" srcId="{8FECC697-8CA4-431C-A22E-EC46F6B9BBF6}" destId="{025BCF28-08E8-4E0D-8249-9312EAED716F}" srcOrd="0" destOrd="0" presId="urn:microsoft.com/office/officeart/2005/8/layout/orgChart1"/>
    <dgm:cxn modelId="{F957B244-BA45-48EC-8900-28FE3C93B36A}" type="presParOf" srcId="{025BCF28-08E8-4E0D-8249-9312EAED716F}" destId="{36AD2773-3368-45E7-8D16-4E8AF2A1816A}" srcOrd="0" destOrd="0" presId="urn:microsoft.com/office/officeart/2005/8/layout/orgChart1"/>
    <dgm:cxn modelId="{DBC86E79-845C-4033-ABC7-D6DD490BEDFC}" type="presParOf" srcId="{025BCF28-08E8-4E0D-8249-9312EAED716F}" destId="{ECCB6400-8A57-4A6B-AA67-B3991822B4BD}" srcOrd="1" destOrd="0" presId="urn:microsoft.com/office/officeart/2005/8/layout/orgChart1"/>
    <dgm:cxn modelId="{70CAC66B-291A-46A7-8096-B110EF2F3905}" type="presParOf" srcId="{8FECC697-8CA4-431C-A22E-EC46F6B9BBF6}" destId="{1C3767E6-418F-48F9-B950-8656BBD716BB}" srcOrd="1" destOrd="0" presId="urn:microsoft.com/office/officeart/2005/8/layout/orgChart1"/>
    <dgm:cxn modelId="{8EAD642C-F2FC-4A88-848B-B75FD1A1626C}" type="presParOf" srcId="{8FECC697-8CA4-431C-A22E-EC46F6B9BBF6}" destId="{649E7236-BA49-4CDC-B8FB-A500EAE5E292}" srcOrd="2" destOrd="0" presId="urn:microsoft.com/office/officeart/2005/8/layout/orgChart1"/>
    <dgm:cxn modelId="{AC255F06-6DAA-4AB5-BB34-C17E0C73237A}" type="presParOf" srcId="{71FD08A8-804A-4EB9-82B0-7C7AAE1BF82E}" destId="{088CC5F2-D56D-4378-A670-79999E961E31}" srcOrd="16" destOrd="0" presId="urn:microsoft.com/office/officeart/2005/8/layout/orgChart1"/>
    <dgm:cxn modelId="{38633708-D9F4-4CCC-ABF3-7975F178F8EC}" type="presParOf" srcId="{71FD08A8-804A-4EB9-82B0-7C7AAE1BF82E}" destId="{35DABB79-6157-4A61-89E0-7BE11856F98B}" srcOrd="17" destOrd="0" presId="urn:microsoft.com/office/officeart/2005/8/layout/orgChart1"/>
    <dgm:cxn modelId="{27B70852-845A-42BA-86F7-63501EFAA244}" type="presParOf" srcId="{35DABB79-6157-4A61-89E0-7BE11856F98B}" destId="{4A7DB75A-ED27-44AA-AF86-194D42EA0BAB}" srcOrd="0" destOrd="0" presId="urn:microsoft.com/office/officeart/2005/8/layout/orgChart1"/>
    <dgm:cxn modelId="{1BE58AF2-F145-48EC-A341-F407075D993F}" type="presParOf" srcId="{4A7DB75A-ED27-44AA-AF86-194D42EA0BAB}" destId="{AE441B78-9F25-43A0-98C0-8EAA537F0CAF}" srcOrd="0" destOrd="0" presId="urn:microsoft.com/office/officeart/2005/8/layout/orgChart1"/>
    <dgm:cxn modelId="{C28E674D-0CB5-49ED-83C3-8AD130E8890C}" type="presParOf" srcId="{4A7DB75A-ED27-44AA-AF86-194D42EA0BAB}" destId="{116E9C27-998D-46C5-87B4-19A32606AE57}" srcOrd="1" destOrd="0" presId="urn:microsoft.com/office/officeart/2005/8/layout/orgChart1"/>
    <dgm:cxn modelId="{B33A2B9B-C621-4FCD-820A-D06815091971}" type="presParOf" srcId="{35DABB79-6157-4A61-89E0-7BE11856F98B}" destId="{6FC64F0E-B42A-4A74-AEB5-BBC4FEA03CA8}" srcOrd="1" destOrd="0" presId="urn:microsoft.com/office/officeart/2005/8/layout/orgChart1"/>
    <dgm:cxn modelId="{89B9CB5B-B431-4BB3-8A0B-CA5531CF3B17}" type="presParOf" srcId="{35DABB79-6157-4A61-89E0-7BE11856F98B}" destId="{DB8B27B6-F113-4869-9A1D-36B4C370CF7B}" srcOrd="2" destOrd="0" presId="urn:microsoft.com/office/officeart/2005/8/layout/orgChart1"/>
    <dgm:cxn modelId="{3DA3D914-D86C-4FEE-B7B5-DFAE374939EB}" type="presParOf" srcId="{71FD08A8-804A-4EB9-82B0-7C7AAE1BF82E}" destId="{BFCDCCFB-B3E5-4A1A-BDAD-A6284E9CE2A8}" srcOrd="18" destOrd="0" presId="urn:microsoft.com/office/officeart/2005/8/layout/orgChart1"/>
    <dgm:cxn modelId="{89500C1C-E915-4036-905F-625B2C07D1C6}" type="presParOf" srcId="{71FD08A8-804A-4EB9-82B0-7C7AAE1BF82E}" destId="{BF6FD63E-5679-4E81-B50A-65D3AA2A6ACD}" srcOrd="19" destOrd="0" presId="urn:microsoft.com/office/officeart/2005/8/layout/orgChart1"/>
    <dgm:cxn modelId="{9F3A2AAA-E87D-4461-A24F-211261ADBEE2}" type="presParOf" srcId="{BF6FD63E-5679-4E81-B50A-65D3AA2A6ACD}" destId="{8B038C5C-F6CE-49FD-8C77-28517439DF2A}" srcOrd="0" destOrd="0" presId="urn:microsoft.com/office/officeart/2005/8/layout/orgChart1"/>
    <dgm:cxn modelId="{319C1875-DCE8-4730-B152-A5B0A69FFB12}" type="presParOf" srcId="{8B038C5C-F6CE-49FD-8C77-28517439DF2A}" destId="{272707AC-1EF7-4106-9C82-ABA44AE962B2}" srcOrd="0" destOrd="0" presId="urn:microsoft.com/office/officeart/2005/8/layout/orgChart1"/>
    <dgm:cxn modelId="{AC6B1992-3BB0-4A12-B324-9AADC3CCDBF2}" type="presParOf" srcId="{8B038C5C-F6CE-49FD-8C77-28517439DF2A}" destId="{9E374630-5DC4-4D9A-B7DE-0E74A0EA8670}" srcOrd="1" destOrd="0" presId="urn:microsoft.com/office/officeart/2005/8/layout/orgChart1"/>
    <dgm:cxn modelId="{96AD7951-6BCA-4E08-8830-578BD18DAEB1}" type="presParOf" srcId="{BF6FD63E-5679-4E81-B50A-65D3AA2A6ACD}" destId="{F533EBA0-B3FC-443E-A43B-6460BEF36841}" srcOrd="1" destOrd="0" presId="urn:microsoft.com/office/officeart/2005/8/layout/orgChart1"/>
    <dgm:cxn modelId="{A6F14135-BB32-4BAF-9751-C7C97CAA659C}" type="presParOf" srcId="{BF6FD63E-5679-4E81-B50A-65D3AA2A6ACD}" destId="{D3DC4B7C-B31E-4399-BA6E-99B5AF44E13A}" srcOrd="2" destOrd="0" presId="urn:microsoft.com/office/officeart/2005/8/layout/orgChart1"/>
    <dgm:cxn modelId="{A8BBE312-E0FA-42CE-8B7A-1B11E142D370}" type="presParOf" srcId="{71FD08A8-804A-4EB9-82B0-7C7AAE1BF82E}" destId="{28632AAC-A43F-49AD-9BC7-2F4C546AAD31}" srcOrd="20" destOrd="0" presId="urn:microsoft.com/office/officeart/2005/8/layout/orgChart1"/>
    <dgm:cxn modelId="{7B82632B-1A50-4092-B767-E02F38BB5FEE}" type="presParOf" srcId="{71FD08A8-804A-4EB9-82B0-7C7AAE1BF82E}" destId="{DB35DDE1-5E39-428D-A033-7BCEF9D5181D}" srcOrd="21" destOrd="0" presId="urn:microsoft.com/office/officeart/2005/8/layout/orgChart1"/>
    <dgm:cxn modelId="{31564AAE-9E35-48D5-A20B-F6031264061A}" type="presParOf" srcId="{DB35DDE1-5E39-428D-A033-7BCEF9D5181D}" destId="{F0EE4D8F-9323-4D37-98A8-BBB311D01E41}" srcOrd="0" destOrd="0" presId="urn:microsoft.com/office/officeart/2005/8/layout/orgChart1"/>
    <dgm:cxn modelId="{B53A432A-9A72-4784-AEE2-AB684EF859DA}" type="presParOf" srcId="{F0EE4D8F-9323-4D37-98A8-BBB311D01E41}" destId="{D1776392-14E3-4ADA-A4C0-4D64E9089ABB}" srcOrd="0" destOrd="0" presId="urn:microsoft.com/office/officeart/2005/8/layout/orgChart1"/>
    <dgm:cxn modelId="{C5E01F83-77B9-4E43-868F-050C0B03FEF9}" type="presParOf" srcId="{F0EE4D8F-9323-4D37-98A8-BBB311D01E41}" destId="{956A0A14-01B2-486E-9BA1-742BFB8166DA}" srcOrd="1" destOrd="0" presId="urn:microsoft.com/office/officeart/2005/8/layout/orgChart1"/>
    <dgm:cxn modelId="{67C2C541-F253-4CF5-88B7-F18805EEDC9B}" type="presParOf" srcId="{DB35DDE1-5E39-428D-A033-7BCEF9D5181D}" destId="{8CA9437A-8D58-4689-B1D1-435CE3DD44D4}" srcOrd="1" destOrd="0" presId="urn:microsoft.com/office/officeart/2005/8/layout/orgChart1"/>
    <dgm:cxn modelId="{8207CCA7-B833-4643-86B9-92B0998B4D32}" type="presParOf" srcId="{DB35DDE1-5E39-428D-A033-7BCEF9D5181D}" destId="{E8A215D0-302D-4820-B7D4-B253F11EF696}" srcOrd="2" destOrd="0" presId="urn:microsoft.com/office/officeart/2005/8/layout/orgChart1"/>
    <dgm:cxn modelId="{15994540-91A5-4E95-A483-AE78527F784C}" type="presParOf" srcId="{71FD08A8-804A-4EB9-82B0-7C7AAE1BF82E}" destId="{55ACD814-9E7E-4065-A03A-1DD85DF40537}" srcOrd="22" destOrd="0" presId="urn:microsoft.com/office/officeart/2005/8/layout/orgChart1"/>
    <dgm:cxn modelId="{25367FCE-EDF0-446B-A05E-B663E893D987}" type="presParOf" srcId="{71FD08A8-804A-4EB9-82B0-7C7AAE1BF82E}" destId="{A60D6D96-9F95-455B-9B88-5922C3FDDB93}" srcOrd="23" destOrd="0" presId="urn:microsoft.com/office/officeart/2005/8/layout/orgChart1"/>
    <dgm:cxn modelId="{F36C9B17-E3D0-454F-AE6D-0D7C5AA5DB5E}" type="presParOf" srcId="{A60D6D96-9F95-455B-9B88-5922C3FDDB93}" destId="{D4DA7174-7CE8-4AC4-9FFF-AD35A5FB464A}" srcOrd="0" destOrd="0" presId="urn:microsoft.com/office/officeart/2005/8/layout/orgChart1"/>
    <dgm:cxn modelId="{C8EF7780-4A7E-4DAF-B3DC-5DF74C5DC804}" type="presParOf" srcId="{D4DA7174-7CE8-4AC4-9FFF-AD35A5FB464A}" destId="{681E2081-375E-4F09-9EDE-2E8208A5F9CB}" srcOrd="0" destOrd="0" presId="urn:microsoft.com/office/officeart/2005/8/layout/orgChart1"/>
    <dgm:cxn modelId="{2986A0A3-94FF-4234-AB6C-EEC99E90C8C5}" type="presParOf" srcId="{D4DA7174-7CE8-4AC4-9FFF-AD35A5FB464A}" destId="{F3B674D6-5E48-4E79-860F-7E3BF5B04CF9}" srcOrd="1" destOrd="0" presId="urn:microsoft.com/office/officeart/2005/8/layout/orgChart1"/>
    <dgm:cxn modelId="{81B76558-CD57-460B-A647-9C4FFD95DB34}" type="presParOf" srcId="{A60D6D96-9F95-455B-9B88-5922C3FDDB93}" destId="{A5C15FD1-CB4D-44F8-A84D-290F2B920B08}" srcOrd="1" destOrd="0" presId="urn:microsoft.com/office/officeart/2005/8/layout/orgChart1"/>
    <dgm:cxn modelId="{625C8B90-C520-4A5D-8895-C9D8311E37F3}" type="presParOf" srcId="{A60D6D96-9F95-455B-9B88-5922C3FDDB93}" destId="{E1A8A49A-3BA6-4AD2-9568-66488960B8D6}" srcOrd="2" destOrd="0" presId="urn:microsoft.com/office/officeart/2005/8/layout/orgChart1"/>
    <dgm:cxn modelId="{B9F508EA-02A6-4187-930F-407E20D6A2B3}" type="presParOf" srcId="{71FD08A8-804A-4EB9-82B0-7C7AAE1BF82E}" destId="{B8E38C23-7B8F-4109-B02B-5B2154B32192}" srcOrd="24" destOrd="0" presId="urn:microsoft.com/office/officeart/2005/8/layout/orgChart1"/>
    <dgm:cxn modelId="{9D8238EC-A814-4AE2-A5E1-FCC2679E59DE}" type="presParOf" srcId="{71FD08A8-804A-4EB9-82B0-7C7AAE1BF82E}" destId="{60AC7DBE-7F99-4A94-8C42-868DF2146066}" srcOrd="25" destOrd="0" presId="urn:microsoft.com/office/officeart/2005/8/layout/orgChart1"/>
    <dgm:cxn modelId="{A61BA3E7-FA6D-4F05-AD5B-FEA337668D53}" type="presParOf" srcId="{60AC7DBE-7F99-4A94-8C42-868DF2146066}" destId="{08CD64D3-919A-4639-BD3F-117B3EA266A4}" srcOrd="0" destOrd="0" presId="urn:microsoft.com/office/officeart/2005/8/layout/orgChart1"/>
    <dgm:cxn modelId="{D5317897-9F69-4B5A-818C-BC527BEB7680}" type="presParOf" srcId="{08CD64D3-919A-4639-BD3F-117B3EA266A4}" destId="{A39B7A61-366D-4AFF-82AD-067EC3812B70}" srcOrd="0" destOrd="0" presId="urn:microsoft.com/office/officeart/2005/8/layout/orgChart1"/>
    <dgm:cxn modelId="{38A8DEA3-8CE7-4306-AB02-43A27ADA0D10}" type="presParOf" srcId="{08CD64D3-919A-4639-BD3F-117B3EA266A4}" destId="{27E32714-5256-4293-BDE5-89CFF85EBF66}" srcOrd="1" destOrd="0" presId="urn:microsoft.com/office/officeart/2005/8/layout/orgChart1"/>
    <dgm:cxn modelId="{42DA508A-1005-42AC-8E9E-826F6B068319}" type="presParOf" srcId="{60AC7DBE-7F99-4A94-8C42-868DF2146066}" destId="{8DADE11D-7218-4943-96E0-7AD705B46FEB}" srcOrd="1" destOrd="0" presId="urn:microsoft.com/office/officeart/2005/8/layout/orgChart1"/>
    <dgm:cxn modelId="{C17CD680-8301-48C5-A9CC-8D474BFC5D26}" type="presParOf" srcId="{60AC7DBE-7F99-4A94-8C42-868DF2146066}" destId="{3BFAE0BA-6E3C-4488-B9CB-6E4B96003627}" srcOrd="2" destOrd="0" presId="urn:microsoft.com/office/officeart/2005/8/layout/orgChart1"/>
    <dgm:cxn modelId="{CBB13497-F7F3-4985-B519-FBF7A0998111}" type="presParOf" srcId="{47CC7267-F55A-4774-9662-CE224CE58339}" destId="{C44A8EAF-07E5-42B6-A8A6-2CCB616A2A7F}" srcOrd="2" destOrd="0" presId="urn:microsoft.com/office/officeart/2005/8/layout/orgChart1"/>
    <dgm:cxn modelId="{FF6E6EE7-A52B-4088-B16F-0CEBFFABE5B9}" type="presParOf" srcId="{927101F0-4BFB-4FF1-8056-66623C1B03F4}" destId="{0D7D25D5-E90B-4809-BA9F-220A5880582C}" srcOrd="2" destOrd="0" presId="urn:microsoft.com/office/officeart/2005/8/layout/orgChart1"/>
    <dgm:cxn modelId="{17B7A633-4A96-4903-9B42-50D929860474}" type="presParOf" srcId="{D19A115A-656F-4FF9-A70E-CF980B4B6560}" destId="{11C0AFF3-A8A8-4A98-9A7E-1525072B5F0B}" srcOrd="4" destOrd="0" presId="urn:microsoft.com/office/officeart/2005/8/layout/orgChart1"/>
    <dgm:cxn modelId="{087448BB-4D43-46A4-82D4-8F593972060A}" type="presParOf" srcId="{D19A115A-656F-4FF9-A70E-CF980B4B6560}" destId="{90E80C97-97CC-4129-A09E-B8B9FF470E72}" srcOrd="5" destOrd="0" presId="urn:microsoft.com/office/officeart/2005/8/layout/orgChart1"/>
    <dgm:cxn modelId="{19BCB063-7EC2-4EE2-B71E-A662FC5CEEA4}" type="presParOf" srcId="{90E80C97-97CC-4129-A09E-B8B9FF470E72}" destId="{0EABC470-089E-4323-AF37-DF85AE354FE6}" srcOrd="0" destOrd="0" presId="urn:microsoft.com/office/officeart/2005/8/layout/orgChart1"/>
    <dgm:cxn modelId="{BF2FBF7C-52D4-4D55-AE1A-F124EDDA5B0B}" type="presParOf" srcId="{0EABC470-089E-4323-AF37-DF85AE354FE6}" destId="{FD792484-78AE-4C89-BF7A-C68A9AD2E2AA}" srcOrd="0" destOrd="0" presId="urn:microsoft.com/office/officeart/2005/8/layout/orgChart1"/>
    <dgm:cxn modelId="{CBEAA78C-B1DC-4B4B-9469-FD8934B67798}" type="presParOf" srcId="{0EABC470-089E-4323-AF37-DF85AE354FE6}" destId="{88997E26-C919-4FC1-ADDC-C0387AC869D7}" srcOrd="1" destOrd="0" presId="urn:microsoft.com/office/officeart/2005/8/layout/orgChart1"/>
    <dgm:cxn modelId="{D3765405-4604-49A0-8B01-90D0BB82EF28}" type="presParOf" srcId="{90E80C97-97CC-4129-A09E-B8B9FF470E72}" destId="{38DEDB20-B7AC-4645-9E6A-DB0EC43559ED}" srcOrd="1" destOrd="0" presId="urn:microsoft.com/office/officeart/2005/8/layout/orgChart1"/>
    <dgm:cxn modelId="{D83ED4EE-89CF-4BF7-90F7-9789D4A5D80D}" type="presParOf" srcId="{90E80C97-97CC-4129-A09E-B8B9FF470E72}" destId="{F8C56365-6085-4F7F-A62F-3B23ABD0709B}" srcOrd="2" destOrd="0" presId="urn:microsoft.com/office/officeart/2005/8/layout/orgChart1"/>
    <dgm:cxn modelId="{4C13FDDC-2BCE-49D4-A608-39961BD96864}" type="presParOf" srcId="{D19A115A-656F-4FF9-A70E-CF980B4B6560}" destId="{B757C0D8-7A71-43D1-B500-C2AF3DCC782A}" srcOrd="6" destOrd="0" presId="urn:microsoft.com/office/officeart/2005/8/layout/orgChart1"/>
    <dgm:cxn modelId="{480A7372-D530-4C28-AC07-D55493E7D1FD}" type="presParOf" srcId="{D19A115A-656F-4FF9-A70E-CF980B4B6560}" destId="{2954F4CE-7584-441F-9402-A8CC4DF7C8E2}" srcOrd="7" destOrd="0" presId="urn:microsoft.com/office/officeart/2005/8/layout/orgChart1"/>
    <dgm:cxn modelId="{2C7C6ECE-BFA8-4963-979D-E5AD8B960DE3}" type="presParOf" srcId="{2954F4CE-7584-441F-9402-A8CC4DF7C8E2}" destId="{E709557C-426F-4E0E-8CF6-EDA2BE079005}" srcOrd="0" destOrd="0" presId="urn:microsoft.com/office/officeart/2005/8/layout/orgChart1"/>
    <dgm:cxn modelId="{5033EAE2-4793-4D6A-A7F9-60305B8276C5}" type="presParOf" srcId="{E709557C-426F-4E0E-8CF6-EDA2BE079005}" destId="{71F7CADA-BF3C-4E9D-A190-FFFCCFD18B58}" srcOrd="0" destOrd="0" presId="urn:microsoft.com/office/officeart/2005/8/layout/orgChart1"/>
    <dgm:cxn modelId="{029359F7-9D1E-498A-AEF2-7808C2792189}" type="presParOf" srcId="{E709557C-426F-4E0E-8CF6-EDA2BE079005}" destId="{E6E5CFA7-B2BE-4577-8143-EAC3950B3B30}" srcOrd="1" destOrd="0" presId="urn:microsoft.com/office/officeart/2005/8/layout/orgChart1"/>
    <dgm:cxn modelId="{E715E2A5-9543-41CD-86D1-CEFB47157E8E}" type="presParOf" srcId="{2954F4CE-7584-441F-9402-A8CC4DF7C8E2}" destId="{6CEF1FC5-06DB-4E02-8787-102C1CE94311}" srcOrd="1" destOrd="0" presId="urn:microsoft.com/office/officeart/2005/8/layout/orgChart1"/>
    <dgm:cxn modelId="{ED0C8501-8735-4C9F-B0C3-431193493FCE}" type="presParOf" srcId="{6CEF1FC5-06DB-4E02-8787-102C1CE94311}" destId="{0E72E644-51D9-40EF-9A31-B16A8D724874}" srcOrd="0" destOrd="0" presId="urn:microsoft.com/office/officeart/2005/8/layout/orgChart1"/>
    <dgm:cxn modelId="{262AD6DF-20F2-4437-B20B-C7F0E0B24A26}" type="presParOf" srcId="{6CEF1FC5-06DB-4E02-8787-102C1CE94311}" destId="{5E9EAC25-7CC2-420D-A15D-FB932AAEA786}" srcOrd="1" destOrd="0" presId="urn:microsoft.com/office/officeart/2005/8/layout/orgChart1"/>
    <dgm:cxn modelId="{E71DF31F-27C5-43BB-843E-5DBF34B3306C}" type="presParOf" srcId="{5E9EAC25-7CC2-420D-A15D-FB932AAEA786}" destId="{2A1D5A38-0A82-4C1B-82B5-90E433770DF4}" srcOrd="0" destOrd="0" presId="urn:microsoft.com/office/officeart/2005/8/layout/orgChart1"/>
    <dgm:cxn modelId="{128ECBEA-1A99-4F3E-81D5-8E0B1C5C4803}" type="presParOf" srcId="{2A1D5A38-0A82-4C1B-82B5-90E433770DF4}" destId="{0736F50C-4CA7-44CB-B51A-699DE0960F51}" srcOrd="0" destOrd="0" presId="urn:microsoft.com/office/officeart/2005/8/layout/orgChart1"/>
    <dgm:cxn modelId="{CB08C61F-6AEE-47FA-8BB4-8CFD963CD7B4}" type="presParOf" srcId="{2A1D5A38-0A82-4C1B-82B5-90E433770DF4}" destId="{B4905D4C-BAF4-4120-9178-F8E173837AD1}" srcOrd="1" destOrd="0" presId="urn:microsoft.com/office/officeart/2005/8/layout/orgChart1"/>
    <dgm:cxn modelId="{22D23EC1-6162-4646-B6F0-E73B69E60E47}" type="presParOf" srcId="{5E9EAC25-7CC2-420D-A15D-FB932AAEA786}" destId="{F59ADF81-9E59-458C-B8BA-C57E76243DE0}" srcOrd="1" destOrd="0" presId="urn:microsoft.com/office/officeart/2005/8/layout/orgChart1"/>
    <dgm:cxn modelId="{292478D6-8514-4198-8C1F-2C29623152F2}" type="presParOf" srcId="{5E9EAC25-7CC2-420D-A15D-FB932AAEA786}" destId="{630B7BD0-4112-47B9-9376-2ECD90A09DB0}" srcOrd="2" destOrd="0" presId="urn:microsoft.com/office/officeart/2005/8/layout/orgChart1"/>
    <dgm:cxn modelId="{7D7DFC36-825E-4B2C-852D-39662F05FD85}" type="presParOf" srcId="{6CEF1FC5-06DB-4E02-8787-102C1CE94311}" destId="{25A241EA-D44C-454B-823E-11C64BD74A05}" srcOrd="2" destOrd="0" presId="urn:microsoft.com/office/officeart/2005/8/layout/orgChart1"/>
    <dgm:cxn modelId="{C3A96777-8E82-4382-8B47-36E23F5A5903}" type="presParOf" srcId="{6CEF1FC5-06DB-4E02-8787-102C1CE94311}" destId="{8BD6D37C-C164-486A-8AFA-A38198BFE7E0}" srcOrd="3" destOrd="0" presId="urn:microsoft.com/office/officeart/2005/8/layout/orgChart1"/>
    <dgm:cxn modelId="{F53FBBE0-9E96-4F2F-BA76-3782AC80C5D3}" type="presParOf" srcId="{8BD6D37C-C164-486A-8AFA-A38198BFE7E0}" destId="{C184708A-5E2A-4B8C-A0D7-8BF148B3C209}" srcOrd="0" destOrd="0" presId="urn:microsoft.com/office/officeart/2005/8/layout/orgChart1"/>
    <dgm:cxn modelId="{BA15EC37-D023-45F0-AF8A-ACB30A344D58}" type="presParOf" srcId="{C184708A-5E2A-4B8C-A0D7-8BF148B3C209}" destId="{84E8905E-72F4-4F7B-BE56-B44003D539DD}" srcOrd="0" destOrd="0" presId="urn:microsoft.com/office/officeart/2005/8/layout/orgChart1"/>
    <dgm:cxn modelId="{EF03017E-B957-4B7A-8686-1AF6660D1182}" type="presParOf" srcId="{C184708A-5E2A-4B8C-A0D7-8BF148B3C209}" destId="{CE24F38B-9E7D-492F-8A65-EAE5687FE4D7}" srcOrd="1" destOrd="0" presId="urn:microsoft.com/office/officeart/2005/8/layout/orgChart1"/>
    <dgm:cxn modelId="{0E376A06-7AC8-4712-933C-FC671FFFF65D}" type="presParOf" srcId="{8BD6D37C-C164-486A-8AFA-A38198BFE7E0}" destId="{AE6F9331-33D3-4259-ABAA-9E86E8E6083A}" srcOrd="1" destOrd="0" presId="urn:microsoft.com/office/officeart/2005/8/layout/orgChart1"/>
    <dgm:cxn modelId="{819BBF53-8CDD-49F7-B49F-53E1434D1F49}" type="presParOf" srcId="{8BD6D37C-C164-486A-8AFA-A38198BFE7E0}" destId="{27E039AC-A978-4263-B458-7BFEBE68A740}" srcOrd="2" destOrd="0" presId="urn:microsoft.com/office/officeart/2005/8/layout/orgChart1"/>
    <dgm:cxn modelId="{DF96FF3C-09AD-4034-8069-E60260469E5C}" type="presParOf" srcId="{6CEF1FC5-06DB-4E02-8787-102C1CE94311}" destId="{9F43C1DA-42D7-4A25-A0FC-38374F8CF242}" srcOrd="4" destOrd="0" presId="urn:microsoft.com/office/officeart/2005/8/layout/orgChart1"/>
    <dgm:cxn modelId="{126AC853-4120-414A-9E79-F6363002228B}" type="presParOf" srcId="{6CEF1FC5-06DB-4E02-8787-102C1CE94311}" destId="{CBC80A53-B26A-49F2-8350-E5302ED36983}" srcOrd="5" destOrd="0" presId="urn:microsoft.com/office/officeart/2005/8/layout/orgChart1"/>
    <dgm:cxn modelId="{243EF5F2-02EA-4DC1-9164-21B30F66D3D0}" type="presParOf" srcId="{CBC80A53-B26A-49F2-8350-E5302ED36983}" destId="{FED3835A-7E4E-45D9-8D60-C18444C8CC4E}" srcOrd="0" destOrd="0" presId="urn:microsoft.com/office/officeart/2005/8/layout/orgChart1"/>
    <dgm:cxn modelId="{9DC4BBB7-53C9-46A9-BB12-2269E5BE8378}" type="presParOf" srcId="{FED3835A-7E4E-45D9-8D60-C18444C8CC4E}" destId="{9A8982E9-69FE-4617-8678-554AC5E2E680}" srcOrd="0" destOrd="0" presId="urn:microsoft.com/office/officeart/2005/8/layout/orgChart1"/>
    <dgm:cxn modelId="{60532B63-18A7-4D92-B7D4-8D7002CB1686}" type="presParOf" srcId="{FED3835A-7E4E-45D9-8D60-C18444C8CC4E}" destId="{8A56C512-DCB8-4513-A553-60C0E97D993D}" srcOrd="1" destOrd="0" presId="urn:microsoft.com/office/officeart/2005/8/layout/orgChart1"/>
    <dgm:cxn modelId="{7CC12005-8C5C-46C2-A5A9-2303765A2909}" type="presParOf" srcId="{CBC80A53-B26A-49F2-8350-E5302ED36983}" destId="{BE31C78D-EC98-46E1-AFDD-7BD83EAA3293}" srcOrd="1" destOrd="0" presId="urn:microsoft.com/office/officeart/2005/8/layout/orgChart1"/>
    <dgm:cxn modelId="{757D274E-4BA6-40E0-A6E3-7DC1E0DC58D8}" type="presParOf" srcId="{CBC80A53-B26A-49F2-8350-E5302ED36983}" destId="{91EBAA35-E608-4BA1-BC1E-7D7CB4F3796B}" srcOrd="2" destOrd="0" presId="urn:microsoft.com/office/officeart/2005/8/layout/orgChart1"/>
    <dgm:cxn modelId="{3B9090AC-5F13-4ADF-B3A9-563DF5805C6F}" type="presParOf" srcId="{2954F4CE-7584-441F-9402-A8CC4DF7C8E2}" destId="{8F43B434-E851-4237-89D6-C6FC56033D5E}" srcOrd="2" destOrd="0" presId="urn:microsoft.com/office/officeart/2005/8/layout/orgChart1"/>
    <dgm:cxn modelId="{5FE419DA-993E-45BB-BCFB-76D910ED4AA0}" type="presParOf" srcId="{781D51D8-21EE-43A7-AE54-E305563B9680}" destId="{85CA280C-2B8C-4E4E-A9DE-C76C6113A9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3C1DA-42D7-4A25-A0FC-38374F8CF242}">
      <dsp:nvSpPr>
        <dsp:cNvPr id="0" name=""/>
        <dsp:cNvSpPr/>
      </dsp:nvSpPr>
      <dsp:spPr>
        <a:xfrm>
          <a:off x="11867631" y="1421323"/>
          <a:ext cx="91440" cy="2196810"/>
        </a:xfrm>
        <a:custGeom>
          <a:avLst/>
          <a:gdLst/>
          <a:ahLst/>
          <a:cxnLst/>
          <a:rect l="0" t="0" r="0" b="0"/>
          <a:pathLst>
            <a:path>
              <a:moveTo>
                <a:pt x="119056" y="0"/>
              </a:moveTo>
              <a:lnTo>
                <a:pt x="119056" y="2196810"/>
              </a:lnTo>
              <a:lnTo>
                <a:pt x="45720" y="21968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41EA-D44C-454B-823E-11C64BD74A05}">
      <dsp:nvSpPr>
        <dsp:cNvPr id="0" name=""/>
        <dsp:cNvSpPr/>
      </dsp:nvSpPr>
      <dsp:spPr>
        <a:xfrm>
          <a:off x="11863455" y="1421323"/>
          <a:ext cx="123231" cy="1449639"/>
        </a:xfrm>
        <a:custGeom>
          <a:avLst/>
          <a:gdLst/>
          <a:ahLst/>
          <a:cxnLst/>
          <a:rect l="0" t="0" r="0" b="0"/>
          <a:pathLst>
            <a:path>
              <a:moveTo>
                <a:pt x="123231" y="0"/>
              </a:moveTo>
              <a:lnTo>
                <a:pt x="123231" y="1449639"/>
              </a:lnTo>
              <a:lnTo>
                <a:pt x="0" y="14496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2E644-51D9-40EF-9A31-B16A8D724874}">
      <dsp:nvSpPr>
        <dsp:cNvPr id="0" name=""/>
        <dsp:cNvSpPr/>
      </dsp:nvSpPr>
      <dsp:spPr>
        <a:xfrm>
          <a:off x="11841069" y="1421323"/>
          <a:ext cx="145618" cy="659868"/>
        </a:xfrm>
        <a:custGeom>
          <a:avLst/>
          <a:gdLst/>
          <a:ahLst/>
          <a:cxnLst/>
          <a:rect l="0" t="0" r="0" b="0"/>
          <a:pathLst>
            <a:path>
              <a:moveTo>
                <a:pt x="145618" y="0"/>
              </a:moveTo>
              <a:lnTo>
                <a:pt x="145618" y="659868"/>
              </a:lnTo>
              <a:lnTo>
                <a:pt x="0" y="659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C0D8-7A71-43D1-B500-C2AF3DCC782A}">
      <dsp:nvSpPr>
        <dsp:cNvPr id="0" name=""/>
        <dsp:cNvSpPr/>
      </dsp:nvSpPr>
      <dsp:spPr>
        <a:xfrm>
          <a:off x="6897084" y="733515"/>
          <a:ext cx="46730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4964"/>
              </a:lnTo>
              <a:lnTo>
                <a:pt x="4673028" y="64964"/>
              </a:lnTo>
              <a:lnTo>
                <a:pt x="4673028" y="1288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0AFF3-A8A8-4A98-9A7E-1525072B5F0B}">
      <dsp:nvSpPr>
        <dsp:cNvPr id="0" name=""/>
        <dsp:cNvSpPr/>
      </dsp:nvSpPr>
      <dsp:spPr>
        <a:xfrm>
          <a:off x="6897084" y="779235"/>
          <a:ext cx="2238854" cy="118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8"/>
              </a:lnTo>
              <a:lnTo>
                <a:pt x="2238854" y="54768"/>
              </a:lnTo>
              <a:lnTo>
                <a:pt x="2238854" y="1186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38C23-7B8F-4109-B02B-5B2154B32192}">
      <dsp:nvSpPr>
        <dsp:cNvPr id="0" name=""/>
        <dsp:cNvSpPr/>
      </dsp:nvSpPr>
      <dsp:spPr>
        <a:xfrm>
          <a:off x="7897955" y="2180108"/>
          <a:ext cx="394184" cy="4147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7641"/>
              </a:lnTo>
              <a:lnTo>
                <a:pt x="394184" y="41476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CD814-9E7E-4065-A03A-1DD85DF40537}">
      <dsp:nvSpPr>
        <dsp:cNvPr id="0" name=""/>
        <dsp:cNvSpPr/>
      </dsp:nvSpPr>
      <dsp:spPr>
        <a:xfrm>
          <a:off x="7897955" y="2180108"/>
          <a:ext cx="362897" cy="3487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7940"/>
              </a:lnTo>
              <a:lnTo>
                <a:pt x="362897" y="3487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32AAC-A43F-49AD-9BC7-2F4C546AAD31}">
      <dsp:nvSpPr>
        <dsp:cNvPr id="0" name=""/>
        <dsp:cNvSpPr/>
      </dsp:nvSpPr>
      <dsp:spPr>
        <a:xfrm>
          <a:off x="7897955" y="2180108"/>
          <a:ext cx="361431" cy="2868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828"/>
              </a:lnTo>
              <a:lnTo>
                <a:pt x="361431" y="2868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DCCFB-B3E5-4A1A-BDAD-A6284E9CE2A8}">
      <dsp:nvSpPr>
        <dsp:cNvPr id="0" name=""/>
        <dsp:cNvSpPr/>
      </dsp:nvSpPr>
      <dsp:spPr>
        <a:xfrm>
          <a:off x="7897955" y="2180108"/>
          <a:ext cx="373385" cy="378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592"/>
              </a:lnTo>
              <a:lnTo>
                <a:pt x="373385" y="37875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CC5F2-D56D-4378-A670-79999E961E31}">
      <dsp:nvSpPr>
        <dsp:cNvPr id="0" name=""/>
        <dsp:cNvSpPr/>
      </dsp:nvSpPr>
      <dsp:spPr>
        <a:xfrm>
          <a:off x="7897955" y="2180108"/>
          <a:ext cx="352555" cy="3143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447"/>
              </a:lnTo>
              <a:lnTo>
                <a:pt x="352555" y="31434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03499-5213-410A-A10B-DACC90373BDC}">
      <dsp:nvSpPr>
        <dsp:cNvPr id="0" name=""/>
        <dsp:cNvSpPr/>
      </dsp:nvSpPr>
      <dsp:spPr>
        <a:xfrm>
          <a:off x="7897955" y="2180108"/>
          <a:ext cx="340711" cy="2256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921"/>
              </a:lnTo>
              <a:lnTo>
                <a:pt x="340711" y="2256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FB0F2-67C4-4E99-AA6F-F50E90388974}">
      <dsp:nvSpPr>
        <dsp:cNvPr id="0" name=""/>
        <dsp:cNvSpPr/>
      </dsp:nvSpPr>
      <dsp:spPr>
        <a:xfrm>
          <a:off x="7897955" y="2180108"/>
          <a:ext cx="340711" cy="1926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02"/>
              </a:lnTo>
              <a:lnTo>
                <a:pt x="340711" y="19269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CE191-DF87-4794-8811-B9FB308099B2}">
      <dsp:nvSpPr>
        <dsp:cNvPr id="0" name=""/>
        <dsp:cNvSpPr/>
      </dsp:nvSpPr>
      <dsp:spPr>
        <a:xfrm>
          <a:off x="7897955" y="2180108"/>
          <a:ext cx="378677" cy="2563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380"/>
              </a:lnTo>
              <a:lnTo>
                <a:pt x="378677" y="25633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BBDD8-C74D-497B-BA59-786E9F1CE2F2}">
      <dsp:nvSpPr>
        <dsp:cNvPr id="0" name=""/>
        <dsp:cNvSpPr/>
      </dsp:nvSpPr>
      <dsp:spPr>
        <a:xfrm>
          <a:off x="7897955" y="2180108"/>
          <a:ext cx="354058" cy="1645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080"/>
              </a:lnTo>
              <a:lnTo>
                <a:pt x="354058" y="16450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5B3B-7C3B-43D3-B2A7-9AFC35C23C7F}">
      <dsp:nvSpPr>
        <dsp:cNvPr id="0" name=""/>
        <dsp:cNvSpPr/>
      </dsp:nvSpPr>
      <dsp:spPr>
        <a:xfrm>
          <a:off x="7897955" y="2180108"/>
          <a:ext cx="320192" cy="136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294"/>
              </a:lnTo>
              <a:lnTo>
                <a:pt x="320192" y="13602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C1AB-DCD9-44E8-8119-3A6DDBC860EF}">
      <dsp:nvSpPr>
        <dsp:cNvPr id="0" name=""/>
        <dsp:cNvSpPr/>
      </dsp:nvSpPr>
      <dsp:spPr>
        <a:xfrm>
          <a:off x="7897955" y="2180108"/>
          <a:ext cx="320089" cy="1067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933"/>
              </a:lnTo>
              <a:lnTo>
                <a:pt x="320089" y="10679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3CBF8-43E3-45ED-8FE6-B7BE39D62218}">
      <dsp:nvSpPr>
        <dsp:cNvPr id="0" name=""/>
        <dsp:cNvSpPr/>
      </dsp:nvSpPr>
      <dsp:spPr>
        <a:xfrm>
          <a:off x="7897955" y="2180108"/>
          <a:ext cx="322096" cy="76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455"/>
              </a:lnTo>
              <a:lnTo>
                <a:pt x="322096" y="76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01B52-8A0F-4152-9AA4-B3B5020D832C}">
      <dsp:nvSpPr>
        <dsp:cNvPr id="0" name=""/>
        <dsp:cNvSpPr/>
      </dsp:nvSpPr>
      <dsp:spPr>
        <a:xfrm>
          <a:off x="7897955" y="2180108"/>
          <a:ext cx="360823" cy="37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38"/>
              </a:lnTo>
              <a:lnTo>
                <a:pt x="360823" y="373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1FEFA-87D4-4415-8A3C-126594AEFCF6}">
      <dsp:nvSpPr>
        <dsp:cNvPr id="0" name=""/>
        <dsp:cNvSpPr/>
      </dsp:nvSpPr>
      <dsp:spPr>
        <a:xfrm>
          <a:off x="7001461" y="1549198"/>
          <a:ext cx="1524283" cy="15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28"/>
              </a:lnTo>
              <a:lnTo>
                <a:pt x="1524283" y="95028"/>
              </a:lnTo>
              <a:lnTo>
                <a:pt x="1524283" y="1589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5995B-B4BF-4E25-A048-36E0EAFD985C}">
      <dsp:nvSpPr>
        <dsp:cNvPr id="0" name=""/>
        <dsp:cNvSpPr/>
      </dsp:nvSpPr>
      <dsp:spPr>
        <a:xfrm>
          <a:off x="5418761" y="2273044"/>
          <a:ext cx="534290" cy="311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356"/>
              </a:lnTo>
              <a:lnTo>
                <a:pt x="534290" y="31133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02172-43D6-4625-9377-C1721F743639}">
      <dsp:nvSpPr>
        <dsp:cNvPr id="0" name=""/>
        <dsp:cNvSpPr/>
      </dsp:nvSpPr>
      <dsp:spPr>
        <a:xfrm>
          <a:off x="5418761" y="2273044"/>
          <a:ext cx="549638" cy="2563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875"/>
              </a:lnTo>
              <a:lnTo>
                <a:pt x="549638" y="25638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7A32C-BBC2-486E-BF20-69C2632F936A}">
      <dsp:nvSpPr>
        <dsp:cNvPr id="0" name=""/>
        <dsp:cNvSpPr/>
      </dsp:nvSpPr>
      <dsp:spPr>
        <a:xfrm>
          <a:off x="5418761" y="2273044"/>
          <a:ext cx="547874" cy="192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914"/>
              </a:lnTo>
              <a:lnTo>
                <a:pt x="547874" y="19279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7267E-031B-44A1-8D56-D3EF37EC4D68}">
      <dsp:nvSpPr>
        <dsp:cNvPr id="0" name=""/>
        <dsp:cNvSpPr/>
      </dsp:nvSpPr>
      <dsp:spPr>
        <a:xfrm>
          <a:off x="5418761" y="2273044"/>
          <a:ext cx="547880" cy="127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955"/>
              </a:lnTo>
              <a:lnTo>
                <a:pt x="547880" y="12799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E00FC-FCD0-4884-8334-491C154EE2C0}">
      <dsp:nvSpPr>
        <dsp:cNvPr id="0" name=""/>
        <dsp:cNvSpPr/>
      </dsp:nvSpPr>
      <dsp:spPr>
        <a:xfrm>
          <a:off x="6050430" y="1549198"/>
          <a:ext cx="951031" cy="183844"/>
        </a:xfrm>
        <a:custGeom>
          <a:avLst/>
          <a:gdLst/>
          <a:ahLst/>
          <a:cxnLst/>
          <a:rect l="0" t="0" r="0" b="0"/>
          <a:pathLst>
            <a:path>
              <a:moveTo>
                <a:pt x="951031" y="0"/>
              </a:moveTo>
              <a:lnTo>
                <a:pt x="951031" y="119969"/>
              </a:lnTo>
              <a:lnTo>
                <a:pt x="0" y="119969"/>
              </a:lnTo>
              <a:lnTo>
                <a:pt x="0" y="1838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05705-2196-478C-A486-80E2F169C865}">
      <dsp:nvSpPr>
        <dsp:cNvPr id="0" name=""/>
        <dsp:cNvSpPr/>
      </dsp:nvSpPr>
      <dsp:spPr>
        <a:xfrm>
          <a:off x="6948496" y="1549198"/>
          <a:ext cx="91440" cy="991187"/>
        </a:xfrm>
        <a:custGeom>
          <a:avLst/>
          <a:gdLst/>
          <a:ahLst/>
          <a:cxnLst/>
          <a:rect l="0" t="0" r="0" b="0"/>
          <a:pathLst>
            <a:path>
              <a:moveTo>
                <a:pt x="52965" y="0"/>
              </a:moveTo>
              <a:lnTo>
                <a:pt x="52965" y="927312"/>
              </a:lnTo>
              <a:lnTo>
                <a:pt x="45720" y="927312"/>
              </a:lnTo>
              <a:lnTo>
                <a:pt x="45720" y="991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5E44F-4B23-44AF-B762-757E67387B65}">
      <dsp:nvSpPr>
        <dsp:cNvPr id="0" name=""/>
        <dsp:cNvSpPr/>
      </dsp:nvSpPr>
      <dsp:spPr>
        <a:xfrm>
          <a:off x="6897084" y="779235"/>
          <a:ext cx="104377" cy="142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43"/>
              </a:lnTo>
              <a:lnTo>
                <a:pt x="104377" y="78843"/>
              </a:lnTo>
              <a:lnTo>
                <a:pt x="104377" y="142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ABA5-4425-4FC3-B50F-2D67144301A4}">
      <dsp:nvSpPr>
        <dsp:cNvPr id="0" name=""/>
        <dsp:cNvSpPr/>
      </dsp:nvSpPr>
      <dsp:spPr>
        <a:xfrm>
          <a:off x="4139035" y="2230174"/>
          <a:ext cx="155972" cy="200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458"/>
              </a:lnTo>
              <a:lnTo>
                <a:pt x="155972" y="2005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95D66-CE10-464C-94B5-F800F50BADE1}">
      <dsp:nvSpPr>
        <dsp:cNvPr id="0" name=""/>
        <dsp:cNvSpPr/>
      </dsp:nvSpPr>
      <dsp:spPr>
        <a:xfrm>
          <a:off x="4139035" y="2230174"/>
          <a:ext cx="120378" cy="884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113"/>
              </a:lnTo>
              <a:lnTo>
                <a:pt x="120378" y="884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085B2-3B63-438D-B795-E18FCC9E5D13}">
      <dsp:nvSpPr>
        <dsp:cNvPr id="0" name=""/>
        <dsp:cNvSpPr/>
      </dsp:nvSpPr>
      <dsp:spPr>
        <a:xfrm>
          <a:off x="2558667" y="1564571"/>
          <a:ext cx="2002248" cy="164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36"/>
              </a:lnTo>
              <a:lnTo>
                <a:pt x="2002248" y="100436"/>
              </a:lnTo>
              <a:lnTo>
                <a:pt x="2002248" y="1643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CAA37-35FE-4DC8-AF09-A92789E1EA3C}">
      <dsp:nvSpPr>
        <dsp:cNvPr id="0" name=""/>
        <dsp:cNvSpPr/>
      </dsp:nvSpPr>
      <dsp:spPr>
        <a:xfrm>
          <a:off x="2746616" y="2200016"/>
          <a:ext cx="148537" cy="223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016"/>
              </a:lnTo>
              <a:lnTo>
                <a:pt x="148537" y="22310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CF376-4F06-4C5F-AF94-1B18E300FF23}">
      <dsp:nvSpPr>
        <dsp:cNvPr id="0" name=""/>
        <dsp:cNvSpPr/>
      </dsp:nvSpPr>
      <dsp:spPr>
        <a:xfrm>
          <a:off x="2746616" y="2200016"/>
          <a:ext cx="148537" cy="157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639"/>
              </a:lnTo>
              <a:lnTo>
                <a:pt x="148537" y="15776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BDE9F-5E99-478C-8237-311735E101CE}">
      <dsp:nvSpPr>
        <dsp:cNvPr id="0" name=""/>
        <dsp:cNvSpPr/>
      </dsp:nvSpPr>
      <dsp:spPr>
        <a:xfrm>
          <a:off x="2746616" y="2200016"/>
          <a:ext cx="167888" cy="98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850"/>
              </a:lnTo>
              <a:lnTo>
                <a:pt x="167888" y="980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4B89D-118F-485E-B465-ABF0F61CEEFB}">
      <dsp:nvSpPr>
        <dsp:cNvPr id="0" name=""/>
        <dsp:cNvSpPr/>
      </dsp:nvSpPr>
      <dsp:spPr>
        <a:xfrm>
          <a:off x="2746616" y="2200016"/>
          <a:ext cx="186181" cy="37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483"/>
              </a:lnTo>
              <a:lnTo>
                <a:pt x="186181" y="370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0549A-8EB4-487E-A6F4-78FB828D26A4}">
      <dsp:nvSpPr>
        <dsp:cNvPr id="0" name=""/>
        <dsp:cNvSpPr/>
      </dsp:nvSpPr>
      <dsp:spPr>
        <a:xfrm>
          <a:off x="2558667" y="1564571"/>
          <a:ext cx="725167" cy="166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47"/>
              </a:lnTo>
              <a:lnTo>
                <a:pt x="725167" y="102547"/>
              </a:lnTo>
              <a:lnTo>
                <a:pt x="725167" y="1664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87515-A94C-4DCF-A425-67D3D569F162}">
      <dsp:nvSpPr>
        <dsp:cNvPr id="0" name=""/>
        <dsp:cNvSpPr/>
      </dsp:nvSpPr>
      <dsp:spPr>
        <a:xfrm>
          <a:off x="1494619" y="2272016"/>
          <a:ext cx="91440" cy="1070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0370"/>
              </a:lnTo>
              <a:lnTo>
                <a:pt x="76420" y="1070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A2E44-66ED-4613-AFBF-D4BD3AD5B549}">
      <dsp:nvSpPr>
        <dsp:cNvPr id="0" name=""/>
        <dsp:cNvSpPr/>
      </dsp:nvSpPr>
      <dsp:spPr>
        <a:xfrm>
          <a:off x="1494619" y="2272016"/>
          <a:ext cx="91440" cy="382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458"/>
              </a:lnTo>
              <a:lnTo>
                <a:pt x="76420" y="382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D4AD4-E545-49B4-8B7B-6F2CBAF41EED}">
      <dsp:nvSpPr>
        <dsp:cNvPr id="0" name=""/>
        <dsp:cNvSpPr/>
      </dsp:nvSpPr>
      <dsp:spPr>
        <a:xfrm>
          <a:off x="1930528" y="1564571"/>
          <a:ext cx="628139" cy="170050"/>
        </a:xfrm>
        <a:custGeom>
          <a:avLst/>
          <a:gdLst/>
          <a:ahLst/>
          <a:cxnLst/>
          <a:rect l="0" t="0" r="0" b="0"/>
          <a:pathLst>
            <a:path>
              <a:moveTo>
                <a:pt x="628139" y="0"/>
              </a:moveTo>
              <a:lnTo>
                <a:pt x="628139" y="106175"/>
              </a:lnTo>
              <a:lnTo>
                <a:pt x="0" y="106175"/>
              </a:lnTo>
              <a:lnTo>
                <a:pt x="0" y="170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98C45-8237-4BF5-9F79-D64161A51350}">
      <dsp:nvSpPr>
        <dsp:cNvPr id="0" name=""/>
        <dsp:cNvSpPr/>
      </dsp:nvSpPr>
      <dsp:spPr>
        <a:xfrm>
          <a:off x="160829" y="2237380"/>
          <a:ext cx="91440" cy="1061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1429"/>
              </a:lnTo>
              <a:lnTo>
                <a:pt x="77640" y="1061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125A9-FCB7-4E4A-8195-E6FB0D51066D}">
      <dsp:nvSpPr>
        <dsp:cNvPr id="0" name=""/>
        <dsp:cNvSpPr/>
      </dsp:nvSpPr>
      <dsp:spPr>
        <a:xfrm>
          <a:off x="160829" y="2237380"/>
          <a:ext cx="91440" cy="1683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3180"/>
              </a:lnTo>
              <a:lnTo>
                <a:pt x="77640" y="1683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C9FE9-40D4-4B32-8302-C1AE09583E86}">
      <dsp:nvSpPr>
        <dsp:cNvPr id="0" name=""/>
        <dsp:cNvSpPr/>
      </dsp:nvSpPr>
      <dsp:spPr>
        <a:xfrm>
          <a:off x="160829" y="2237380"/>
          <a:ext cx="91440" cy="481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583"/>
              </a:lnTo>
              <a:lnTo>
                <a:pt x="56379" y="4815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C92EB-9C0D-4B7E-90FB-9829095FABBD}">
      <dsp:nvSpPr>
        <dsp:cNvPr id="0" name=""/>
        <dsp:cNvSpPr/>
      </dsp:nvSpPr>
      <dsp:spPr>
        <a:xfrm>
          <a:off x="627391" y="1564571"/>
          <a:ext cx="1931276" cy="127750"/>
        </a:xfrm>
        <a:custGeom>
          <a:avLst/>
          <a:gdLst/>
          <a:ahLst/>
          <a:cxnLst/>
          <a:rect l="0" t="0" r="0" b="0"/>
          <a:pathLst>
            <a:path>
              <a:moveTo>
                <a:pt x="1931276" y="0"/>
              </a:moveTo>
              <a:lnTo>
                <a:pt x="1931276" y="63875"/>
              </a:lnTo>
              <a:lnTo>
                <a:pt x="0" y="63875"/>
              </a:lnTo>
              <a:lnTo>
                <a:pt x="0" y="1277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1EA59-13CB-43C1-A61E-365BD99763E6}">
      <dsp:nvSpPr>
        <dsp:cNvPr id="0" name=""/>
        <dsp:cNvSpPr/>
      </dsp:nvSpPr>
      <dsp:spPr>
        <a:xfrm>
          <a:off x="2558667" y="779235"/>
          <a:ext cx="4338416" cy="190798"/>
        </a:xfrm>
        <a:custGeom>
          <a:avLst/>
          <a:gdLst/>
          <a:ahLst/>
          <a:cxnLst/>
          <a:rect l="0" t="0" r="0" b="0"/>
          <a:pathLst>
            <a:path>
              <a:moveTo>
                <a:pt x="4338416" y="0"/>
              </a:moveTo>
              <a:lnTo>
                <a:pt x="4338416" y="126923"/>
              </a:lnTo>
              <a:lnTo>
                <a:pt x="0" y="126923"/>
              </a:lnTo>
              <a:lnTo>
                <a:pt x="0" y="1907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24654-CD75-4482-9465-C1FB377BD659}">
      <dsp:nvSpPr>
        <dsp:cNvPr id="0" name=""/>
        <dsp:cNvSpPr/>
      </dsp:nvSpPr>
      <dsp:spPr>
        <a:xfrm>
          <a:off x="5801101" y="100314"/>
          <a:ext cx="2191964" cy="67892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Gerência de Atenção à Saúde </a:t>
          </a:r>
        </a:p>
      </dsp:txBody>
      <dsp:txXfrm>
        <a:off x="5801101" y="100314"/>
        <a:ext cx="2191964" cy="678920"/>
      </dsp:txXfrm>
    </dsp:sp>
    <dsp:sp modelId="{6F6AB0A0-AF76-429D-996E-B49A62BF1786}">
      <dsp:nvSpPr>
        <dsp:cNvPr id="0" name=""/>
        <dsp:cNvSpPr/>
      </dsp:nvSpPr>
      <dsp:spPr>
        <a:xfrm>
          <a:off x="1756006" y="970033"/>
          <a:ext cx="1605323" cy="59453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Divisão de Apoio Diagnóstico e Terapêutico</a:t>
          </a:r>
        </a:p>
      </dsp:txBody>
      <dsp:txXfrm>
        <a:off x="1756006" y="970033"/>
        <a:ext cx="1605323" cy="594537"/>
      </dsp:txXfrm>
    </dsp:sp>
    <dsp:sp modelId="{D8DDB304-6B18-4135-B8DA-3CF0A5998E97}">
      <dsp:nvSpPr>
        <dsp:cNvPr id="0" name=""/>
        <dsp:cNvSpPr/>
      </dsp:nvSpPr>
      <dsp:spPr>
        <a:xfrm>
          <a:off x="101339" y="1692321"/>
          <a:ext cx="1052103" cy="545059"/>
        </a:xfrm>
        <a:prstGeom prst="rect">
          <a:avLst/>
        </a:prstGeom>
        <a:solidFill>
          <a:srgbClr val="8AB833">
            <a:lumMod val="40000"/>
            <a:lumOff val="6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de Apoio Terapêutico</a:t>
          </a:r>
          <a:endParaRPr lang="pt-BR" sz="1200" kern="1200" dirty="0"/>
        </a:p>
      </dsp:txBody>
      <dsp:txXfrm>
        <a:off x="101339" y="1692321"/>
        <a:ext cx="1052103" cy="545059"/>
      </dsp:txXfrm>
    </dsp:sp>
    <dsp:sp modelId="{251518E5-C198-409F-843A-8F6A3E3FDF98}">
      <dsp:nvSpPr>
        <dsp:cNvPr id="0" name=""/>
        <dsp:cNvSpPr/>
      </dsp:nvSpPr>
      <dsp:spPr>
        <a:xfrm>
          <a:off x="217209" y="2569747"/>
          <a:ext cx="1248546" cy="29843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Unidade de Bloco </a:t>
          </a:r>
          <a:r>
            <a:rPr lang="pt-BR" sz="105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Cirúrgico </a:t>
          </a:r>
          <a:endParaRPr lang="pt-BR" sz="1050" kern="1200" dirty="0">
            <a:effectLst/>
          </a:endParaRPr>
        </a:p>
      </dsp:txBody>
      <dsp:txXfrm>
        <a:off x="217209" y="2569747"/>
        <a:ext cx="1248546" cy="298433"/>
      </dsp:txXfrm>
    </dsp:sp>
    <dsp:sp modelId="{0020DE74-D287-4FBC-B651-3E86AFE485B0}">
      <dsp:nvSpPr>
        <dsp:cNvPr id="0" name=""/>
        <dsp:cNvSpPr/>
      </dsp:nvSpPr>
      <dsp:spPr>
        <a:xfrm>
          <a:off x="238470" y="3703769"/>
          <a:ext cx="1244775" cy="433584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Processamento de Materiais Esterilizados</a:t>
          </a:r>
          <a:endParaRPr lang="pt-BR" sz="850" kern="1200" dirty="0"/>
        </a:p>
      </dsp:txBody>
      <dsp:txXfrm>
        <a:off x="238470" y="3703769"/>
        <a:ext cx="1244775" cy="433584"/>
      </dsp:txXfrm>
    </dsp:sp>
    <dsp:sp modelId="{BBA3FA58-7B64-40A7-B1D9-9EDF219462BF}">
      <dsp:nvSpPr>
        <dsp:cNvPr id="0" name=""/>
        <dsp:cNvSpPr/>
      </dsp:nvSpPr>
      <dsp:spPr>
        <a:xfrm>
          <a:off x="238470" y="3074598"/>
          <a:ext cx="1244775" cy="448421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Unidade de Cirurgia </a:t>
          </a:r>
          <a:r>
            <a:rPr lang="pt-BR" sz="1050" kern="1200" smtClean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e Anestesia </a:t>
          </a:r>
          <a:endParaRPr lang="pt-BR" sz="1050" kern="1200" dirty="0"/>
        </a:p>
      </dsp:txBody>
      <dsp:txXfrm>
        <a:off x="238470" y="3074598"/>
        <a:ext cx="1244775" cy="448421"/>
      </dsp:txXfrm>
    </dsp:sp>
    <dsp:sp modelId="{F90C4717-A9CE-4F5A-9859-0571986FACEE}">
      <dsp:nvSpPr>
        <dsp:cNvPr id="0" name=""/>
        <dsp:cNvSpPr/>
      </dsp:nvSpPr>
      <dsp:spPr>
        <a:xfrm>
          <a:off x="1442792" y="1734622"/>
          <a:ext cx="975471" cy="53739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chemeClr val="accent1">
                  <a:lumMod val="75000"/>
                </a:schemeClr>
              </a:solidFill>
            </a:rPr>
            <a:t>Setor de Farmácia Hospitalar</a:t>
          </a:r>
        </a:p>
      </dsp:txBody>
      <dsp:txXfrm>
        <a:off x="1442792" y="1734622"/>
        <a:ext cx="975471" cy="537394"/>
      </dsp:txXfrm>
    </dsp:sp>
    <dsp:sp modelId="{77724E97-6932-4A76-A1EE-B13E80BA0028}">
      <dsp:nvSpPr>
        <dsp:cNvPr id="0" name=""/>
        <dsp:cNvSpPr/>
      </dsp:nvSpPr>
      <dsp:spPr>
        <a:xfrm>
          <a:off x="1571040" y="2470710"/>
          <a:ext cx="1153366" cy="36752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>
              <a:solidFill>
                <a:schemeClr val="tx1"/>
              </a:solidFill>
            </a:rPr>
            <a:t>Unidade de Farmácia Clínica</a:t>
          </a:r>
        </a:p>
      </dsp:txBody>
      <dsp:txXfrm>
        <a:off x="1571040" y="2470710"/>
        <a:ext cx="1153366" cy="367528"/>
      </dsp:txXfrm>
    </dsp:sp>
    <dsp:sp modelId="{CDA51467-8C0F-43D5-8744-9A9A57746738}">
      <dsp:nvSpPr>
        <dsp:cNvPr id="0" name=""/>
        <dsp:cNvSpPr/>
      </dsp:nvSpPr>
      <dsp:spPr>
        <a:xfrm>
          <a:off x="1571040" y="3101401"/>
          <a:ext cx="1131825" cy="48196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>
              <a:solidFill>
                <a:schemeClr val="tx1"/>
              </a:solidFill>
            </a:rPr>
            <a:t>Unidade de Dispensação Farmacêutica</a:t>
          </a:r>
        </a:p>
      </dsp:txBody>
      <dsp:txXfrm>
        <a:off x="1571040" y="3101401"/>
        <a:ext cx="1131825" cy="481968"/>
      </dsp:txXfrm>
    </dsp:sp>
    <dsp:sp modelId="{9EB1DBF6-648F-421F-ABD2-281AB58F49E3}">
      <dsp:nvSpPr>
        <dsp:cNvPr id="0" name=""/>
        <dsp:cNvSpPr/>
      </dsp:nvSpPr>
      <dsp:spPr>
        <a:xfrm>
          <a:off x="2612312" y="1730993"/>
          <a:ext cx="1343045" cy="4690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de Apoio Diagnóstico</a:t>
          </a:r>
        </a:p>
      </dsp:txBody>
      <dsp:txXfrm>
        <a:off x="2612312" y="1730993"/>
        <a:ext cx="1343045" cy="469023"/>
      </dsp:txXfrm>
    </dsp:sp>
    <dsp:sp modelId="{8358F35B-5546-4968-A9B0-6A3A532AD1A0}">
      <dsp:nvSpPr>
        <dsp:cNvPr id="0" name=""/>
        <dsp:cNvSpPr/>
      </dsp:nvSpPr>
      <dsp:spPr>
        <a:xfrm>
          <a:off x="2932798" y="2308087"/>
          <a:ext cx="889124" cy="52482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Banco de Sangue</a:t>
          </a:r>
        </a:p>
      </dsp:txBody>
      <dsp:txXfrm>
        <a:off x="2932798" y="2308087"/>
        <a:ext cx="889124" cy="524825"/>
      </dsp:txXfrm>
    </dsp:sp>
    <dsp:sp modelId="{3A21A83B-DABC-4AC6-AE95-9884F2C38008}">
      <dsp:nvSpPr>
        <dsp:cNvPr id="0" name=""/>
        <dsp:cNvSpPr/>
      </dsp:nvSpPr>
      <dsp:spPr>
        <a:xfrm>
          <a:off x="2914505" y="2933209"/>
          <a:ext cx="889124" cy="49531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Diagnósticos Especializados</a:t>
          </a:r>
        </a:p>
      </dsp:txBody>
      <dsp:txXfrm>
        <a:off x="2914505" y="2933209"/>
        <a:ext cx="889124" cy="495315"/>
      </dsp:txXfrm>
    </dsp:sp>
    <dsp:sp modelId="{3ACA571F-EC80-43B4-8E89-2ADDF6F1490F}">
      <dsp:nvSpPr>
        <dsp:cNvPr id="0" name=""/>
        <dsp:cNvSpPr/>
      </dsp:nvSpPr>
      <dsp:spPr>
        <a:xfrm>
          <a:off x="2895154" y="3542386"/>
          <a:ext cx="889124" cy="47053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Diagnóstico por Imagem</a:t>
          </a:r>
        </a:p>
      </dsp:txBody>
      <dsp:txXfrm>
        <a:off x="2895154" y="3542386"/>
        <a:ext cx="889124" cy="470538"/>
      </dsp:txXfrm>
    </dsp:sp>
    <dsp:sp modelId="{D11709A4-37A1-452D-8034-39E8166B9FF2}">
      <dsp:nvSpPr>
        <dsp:cNvPr id="0" name=""/>
        <dsp:cNvSpPr/>
      </dsp:nvSpPr>
      <dsp:spPr>
        <a:xfrm>
          <a:off x="2895154" y="4100464"/>
          <a:ext cx="889124" cy="661138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Análises Clínicas e Anatomia Patológica</a:t>
          </a:r>
        </a:p>
      </dsp:txBody>
      <dsp:txXfrm>
        <a:off x="2895154" y="4100464"/>
        <a:ext cx="889124" cy="661138"/>
      </dsp:txXfrm>
    </dsp:sp>
    <dsp:sp modelId="{690130AA-4D27-4539-988F-CB7D88D8BB78}">
      <dsp:nvSpPr>
        <dsp:cNvPr id="0" name=""/>
        <dsp:cNvSpPr/>
      </dsp:nvSpPr>
      <dsp:spPr>
        <a:xfrm>
          <a:off x="4033565" y="1728882"/>
          <a:ext cx="1054700" cy="5012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chemeClr val="accent1">
                  <a:lumMod val="50000"/>
                </a:schemeClr>
              </a:solidFill>
            </a:rPr>
            <a:t>Setor de Apoio Terapêutico (VFA</a:t>
          </a:r>
          <a:r>
            <a:rPr lang="pt-BR" sz="1000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pt-BR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033565" y="1728882"/>
        <a:ext cx="1054700" cy="501292"/>
      </dsp:txXfrm>
    </dsp:sp>
    <dsp:sp modelId="{89246B07-9356-474E-9602-57B592BDE88C}">
      <dsp:nvSpPr>
        <dsp:cNvPr id="0" name=""/>
        <dsp:cNvSpPr/>
      </dsp:nvSpPr>
      <dsp:spPr>
        <a:xfrm>
          <a:off x="4259414" y="2607807"/>
          <a:ext cx="791249" cy="101295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baseline="0" dirty="0">
              <a:solidFill>
                <a:schemeClr val="tx1"/>
              </a:solidFill>
            </a:rPr>
            <a:t>Unidade de Bloco Cirúrgico e Processamento Material Esterilizado</a:t>
          </a:r>
        </a:p>
      </dsp:txBody>
      <dsp:txXfrm>
        <a:off x="4259414" y="2607807"/>
        <a:ext cx="791249" cy="1012959"/>
      </dsp:txXfrm>
    </dsp:sp>
    <dsp:sp modelId="{5F107197-DC53-4E65-AD7D-0F03E853DF5B}">
      <dsp:nvSpPr>
        <dsp:cNvPr id="0" name=""/>
        <dsp:cNvSpPr/>
      </dsp:nvSpPr>
      <dsp:spPr>
        <a:xfrm>
          <a:off x="4295007" y="3885557"/>
          <a:ext cx="756592" cy="70015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baseline="0" dirty="0" smtClean="0">
              <a:solidFill>
                <a:schemeClr val="tx1"/>
              </a:solidFill>
            </a:rPr>
            <a:t>Unidade de Clinica Médica e Clínica Cirúrgica  </a:t>
          </a:r>
          <a:endParaRPr lang="pt-BR" sz="800" kern="1200" baseline="0" dirty="0">
            <a:solidFill>
              <a:schemeClr val="tx1"/>
            </a:solidFill>
          </a:endParaRPr>
        </a:p>
      </dsp:txBody>
      <dsp:txXfrm>
        <a:off x="4295007" y="3885557"/>
        <a:ext cx="756592" cy="700151"/>
      </dsp:txXfrm>
    </dsp:sp>
    <dsp:sp modelId="{DFBA09EF-A75A-4DBA-B7A8-949591835844}">
      <dsp:nvSpPr>
        <dsp:cNvPr id="0" name=""/>
        <dsp:cNvSpPr/>
      </dsp:nvSpPr>
      <dsp:spPr>
        <a:xfrm>
          <a:off x="6138538" y="921953"/>
          <a:ext cx="1725846" cy="627245"/>
        </a:xfrm>
        <a:prstGeom prst="rect">
          <a:avLst/>
        </a:prstGeom>
        <a:solidFill>
          <a:srgbClr val="549E39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Divisão de Gestão do Cuidado</a:t>
          </a:r>
        </a:p>
      </dsp:txBody>
      <dsp:txXfrm>
        <a:off x="6138538" y="921953"/>
        <a:ext cx="1725846" cy="627245"/>
      </dsp:txXfrm>
    </dsp:sp>
    <dsp:sp modelId="{34B9CAEA-4949-4C5E-9948-FAA69A60CCB7}">
      <dsp:nvSpPr>
        <dsp:cNvPr id="0" name=""/>
        <dsp:cNvSpPr/>
      </dsp:nvSpPr>
      <dsp:spPr>
        <a:xfrm>
          <a:off x="6473329" y="2540386"/>
          <a:ext cx="1041773" cy="30416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 smtClean="0">
              <a:solidFill>
                <a:schemeClr val="tx1"/>
              </a:solidFill>
            </a:rPr>
            <a:t>Unidade Multiprofissional</a:t>
          </a:r>
          <a:endParaRPr lang="pt-BR" sz="1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473329" y="2540386"/>
        <a:ext cx="1041773" cy="304167"/>
      </dsp:txXfrm>
    </dsp:sp>
    <dsp:sp modelId="{1C6F118F-B028-432D-98D0-96741E50282F}">
      <dsp:nvSpPr>
        <dsp:cNvPr id="0" name=""/>
        <dsp:cNvSpPr/>
      </dsp:nvSpPr>
      <dsp:spPr>
        <a:xfrm>
          <a:off x="5260844" y="1733043"/>
          <a:ext cx="1579170" cy="540000"/>
        </a:xfrm>
        <a:prstGeom prst="rect">
          <a:avLst/>
        </a:prstGeom>
        <a:solidFill>
          <a:srgbClr val="8AB833">
            <a:lumMod val="40000"/>
            <a:lumOff val="6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Materno Infantil e Saúde da Mulher</a:t>
          </a:r>
        </a:p>
      </dsp:txBody>
      <dsp:txXfrm>
        <a:off x="5260844" y="1733043"/>
        <a:ext cx="1579170" cy="540000"/>
      </dsp:txXfrm>
    </dsp:sp>
    <dsp:sp modelId="{D9ED73F1-C39C-40BC-95ED-8C72D0B4413C}">
      <dsp:nvSpPr>
        <dsp:cNvPr id="0" name=""/>
        <dsp:cNvSpPr/>
      </dsp:nvSpPr>
      <dsp:spPr>
        <a:xfrm>
          <a:off x="5966642" y="3391246"/>
          <a:ext cx="997328" cy="323506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Cuidados Neonatal</a:t>
          </a:r>
        </a:p>
      </dsp:txBody>
      <dsp:txXfrm>
        <a:off x="5966642" y="3391246"/>
        <a:ext cx="997328" cy="323506"/>
      </dsp:txXfrm>
    </dsp:sp>
    <dsp:sp modelId="{0CB1AAC5-1DDC-4250-87FA-72154D8358B3}">
      <dsp:nvSpPr>
        <dsp:cNvPr id="0" name=""/>
        <dsp:cNvSpPr/>
      </dsp:nvSpPr>
      <dsp:spPr>
        <a:xfrm>
          <a:off x="5966636" y="4039205"/>
          <a:ext cx="992814" cy="323506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Saúde da Mulher</a:t>
          </a:r>
        </a:p>
      </dsp:txBody>
      <dsp:txXfrm>
        <a:off x="5966636" y="4039205"/>
        <a:ext cx="992814" cy="323506"/>
      </dsp:txXfrm>
    </dsp:sp>
    <dsp:sp modelId="{592E5FD6-5948-4BD8-AC0C-B919B7DF6E1A}">
      <dsp:nvSpPr>
        <dsp:cNvPr id="0" name=""/>
        <dsp:cNvSpPr/>
      </dsp:nvSpPr>
      <dsp:spPr>
        <a:xfrm>
          <a:off x="5968400" y="4639221"/>
          <a:ext cx="1032362" cy="395396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Unidade de Obstetrícia</a:t>
          </a:r>
        </a:p>
      </dsp:txBody>
      <dsp:txXfrm>
        <a:off x="5968400" y="4639221"/>
        <a:ext cx="1032362" cy="395396"/>
      </dsp:txXfrm>
    </dsp:sp>
    <dsp:sp modelId="{AB050701-05D6-47EE-96CC-72DE5A975333}">
      <dsp:nvSpPr>
        <dsp:cNvPr id="0" name=""/>
        <dsp:cNvSpPr/>
      </dsp:nvSpPr>
      <dsp:spPr>
        <a:xfrm>
          <a:off x="5953052" y="5239787"/>
          <a:ext cx="1028110" cy="293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solidFill>
                <a:schemeClr val="tx1"/>
              </a:solidFill>
            </a:rPr>
            <a:t>Unidade da Criança e do Adolescente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5953052" y="5239787"/>
        <a:ext cx="1028110" cy="293226"/>
      </dsp:txXfrm>
    </dsp:sp>
    <dsp:sp modelId="{FE258ADC-0113-4B17-B997-47141F326F80}">
      <dsp:nvSpPr>
        <dsp:cNvPr id="0" name=""/>
        <dsp:cNvSpPr/>
      </dsp:nvSpPr>
      <dsp:spPr>
        <a:xfrm>
          <a:off x="7741008" y="1708101"/>
          <a:ext cx="1569473" cy="472007"/>
        </a:xfrm>
        <a:prstGeom prst="rect">
          <a:avLst/>
        </a:prstGeom>
        <a:solidFill>
          <a:srgbClr val="8AB833">
            <a:lumMod val="40000"/>
            <a:lumOff val="6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549E39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Setor de Cuidados Especializados</a:t>
          </a:r>
          <a:endParaRPr lang="pt-BR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741008" y="1708101"/>
        <a:ext cx="1569473" cy="472007"/>
      </dsp:txXfrm>
    </dsp:sp>
    <dsp:sp modelId="{5C04FF05-6108-47CC-AF1C-A400C5BAB850}">
      <dsp:nvSpPr>
        <dsp:cNvPr id="0" name=""/>
        <dsp:cNvSpPr/>
      </dsp:nvSpPr>
      <dsp:spPr>
        <a:xfrm>
          <a:off x="8258778" y="2359348"/>
          <a:ext cx="2322245" cy="387597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Urgência e Emergência </a:t>
          </a:r>
        </a:p>
      </dsp:txBody>
      <dsp:txXfrm>
        <a:off x="8258778" y="2359348"/>
        <a:ext cx="2322245" cy="387597"/>
      </dsp:txXfrm>
    </dsp:sp>
    <dsp:sp modelId="{AFA7BCAB-F406-4E05-B96A-FF8F41EC1D62}">
      <dsp:nvSpPr>
        <dsp:cNvPr id="0" name=""/>
        <dsp:cNvSpPr/>
      </dsp:nvSpPr>
      <dsp:spPr>
        <a:xfrm>
          <a:off x="8220052" y="2857480"/>
          <a:ext cx="2358265" cy="172167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Terapia Intensiva Adul</a:t>
          </a:r>
          <a:r>
            <a:rPr lang="pt-BR" sz="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to</a:t>
          </a:r>
        </a:p>
      </dsp:txBody>
      <dsp:txXfrm>
        <a:off x="8220052" y="2857480"/>
        <a:ext cx="2358265" cy="172167"/>
      </dsp:txXfrm>
    </dsp:sp>
    <dsp:sp modelId="{F21087F9-2067-41DC-A5BD-2CED67CEABDB}">
      <dsp:nvSpPr>
        <dsp:cNvPr id="0" name=""/>
        <dsp:cNvSpPr/>
      </dsp:nvSpPr>
      <dsp:spPr>
        <a:xfrm>
          <a:off x="8218044" y="3142178"/>
          <a:ext cx="2357973" cy="211727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Especialidades </a:t>
          </a:r>
          <a:r>
            <a:rPr lang="pt-B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Clínicas </a:t>
          </a:r>
          <a:endParaRPr lang="pt-BR" sz="9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8218044" y="3142178"/>
        <a:ext cx="2357973" cy="211727"/>
      </dsp:txXfrm>
    </dsp:sp>
    <dsp:sp modelId="{9EFB907C-7932-49DC-811B-2BBA60A240F3}">
      <dsp:nvSpPr>
        <dsp:cNvPr id="0" name=""/>
        <dsp:cNvSpPr/>
      </dsp:nvSpPr>
      <dsp:spPr>
        <a:xfrm>
          <a:off x="8218148" y="3456766"/>
          <a:ext cx="2350837" cy="167273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Clínica Médica</a:t>
          </a:r>
        </a:p>
      </dsp:txBody>
      <dsp:txXfrm>
        <a:off x="8218148" y="3456766"/>
        <a:ext cx="2350837" cy="167273"/>
      </dsp:txXfrm>
    </dsp:sp>
    <dsp:sp modelId="{9B6D6D75-FE91-4282-A5B4-8878876B278C}">
      <dsp:nvSpPr>
        <dsp:cNvPr id="0" name=""/>
        <dsp:cNvSpPr/>
      </dsp:nvSpPr>
      <dsp:spPr>
        <a:xfrm>
          <a:off x="8252014" y="3728221"/>
          <a:ext cx="2350837" cy="1939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Clínica </a:t>
          </a: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Cirúrgica </a:t>
          </a:r>
          <a:endParaRPr lang="pt-BR" sz="9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8252014" y="3728221"/>
        <a:ext cx="2350837" cy="193937"/>
      </dsp:txXfrm>
    </dsp:sp>
    <dsp:sp modelId="{02918115-8FBA-4FF0-AFA4-1C325932BA1A}">
      <dsp:nvSpPr>
        <dsp:cNvPr id="0" name=""/>
        <dsp:cNvSpPr/>
      </dsp:nvSpPr>
      <dsp:spPr>
        <a:xfrm>
          <a:off x="8276633" y="4629013"/>
          <a:ext cx="2350837" cy="228952"/>
        </a:xfrm>
        <a:prstGeom prst="rect">
          <a:avLst/>
        </a:prstGeom>
        <a:solidFill>
          <a:prstClr val="whit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</a:t>
          </a: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hematologia e </a:t>
          </a: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Oncologia</a:t>
          </a:r>
        </a:p>
      </dsp:txBody>
      <dsp:txXfrm>
        <a:off x="8276633" y="4629013"/>
        <a:ext cx="2350837" cy="228952"/>
      </dsp:txXfrm>
    </dsp:sp>
    <dsp:sp modelId="{B2237086-7F9A-4C49-AB8A-8D9B9A92344F}">
      <dsp:nvSpPr>
        <dsp:cNvPr id="0" name=""/>
        <dsp:cNvSpPr/>
      </dsp:nvSpPr>
      <dsp:spPr>
        <a:xfrm>
          <a:off x="8238667" y="4005877"/>
          <a:ext cx="2350837" cy="20226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</a:t>
          </a:r>
          <a:r>
            <a:rPr lang="pt-BR" sz="900" kern="120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Sistema Neuro-Músculo-Esquelético </a:t>
          </a:r>
          <a:endParaRPr lang="pt-BR" sz="9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238667" y="4005877"/>
        <a:ext cx="2350837" cy="202268"/>
      </dsp:txXfrm>
    </dsp:sp>
    <dsp:sp modelId="{36AD2773-3368-45E7-8D16-4E8AF2A1816A}">
      <dsp:nvSpPr>
        <dsp:cNvPr id="0" name=""/>
        <dsp:cNvSpPr/>
      </dsp:nvSpPr>
      <dsp:spPr>
        <a:xfrm>
          <a:off x="8238667" y="4335896"/>
          <a:ext cx="2350837" cy="20226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Urologia</a:t>
          </a:r>
          <a:endParaRPr lang="pt-BR" sz="9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238667" y="4335896"/>
        <a:ext cx="2350837" cy="202268"/>
      </dsp:txXfrm>
    </dsp:sp>
    <dsp:sp modelId="{AE441B78-9F25-43A0-98C0-8EAA537F0CAF}">
      <dsp:nvSpPr>
        <dsp:cNvPr id="0" name=""/>
        <dsp:cNvSpPr/>
      </dsp:nvSpPr>
      <dsp:spPr>
        <a:xfrm>
          <a:off x="8250511" y="5230571"/>
          <a:ext cx="2350837" cy="18597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do Sistema </a:t>
          </a:r>
          <a:r>
            <a:rPr lang="pt-BR" sz="9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Neurológico</a:t>
          </a:r>
        </a:p>
      </dsp:txBody>
      <dsp:txXfrm>
        <a:off x="8250511" y="5230571"/>
        <a:ext cx="2350837" cy="185971"/>
      </dsp:txXfrm>
    </dsp:sp>
    <dsp:sp modelId="{272707AC-1EF7-4106-9C82-ABA44AE962B2}">
      <dsp:nvSpPr>
        <dsp:cNvPr id="0" name=""/>
        <dsp:cNvSpPr/>
      </dsp:nvSpPr>
      <dsp:spPr>
        <a:xfrm>
          <a:off x="8271341" y="5870573"/>
          <a:ext cx="3212203" cy="19425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>
              <a:solidFill>
                <a:schemeClr val="tx1"/>
              </a:solidFill>
            </a:rPr>
            <a:t>Unidade de Cardiologia, Cirurgia Vascular e Cirurgia Torácica</a:t>
          </a:r>
        </a:p>
      </dsp:txBody>
      <dsp:txXfrm>
        <a:off x="8271341" y="5870573"/>
        <a:ext cx="3212203" cy="194256"/>
      </dsp:txXfrm>
    </dsp:sp>
    <dsp:sp modelId="{D1776392-14E3-4ADA-A4C0-4D64E9089ABB}">
      <dsp:nvSpPr>
        <dsp:cNvPr id="0" name=""/>
        <dsp:cNvSpPr/>
      </dsp:nvSpPr>
      <dsp:spPr>
        <a:xfrm>
          <a:off x="8259387" y="4934646"/>
          <a:ext cx="2350837" cy="22858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>
              <a:solidFill>
                <a:schemeClr val="tx1"/>
              </a:solidFill>
            </a:rPr>
            <a:t>Unidade de Sistema </a:t>
          </a:r>
          <a:r>
            <a:rPr lang="pt-BR" sz="900" kern="1200" dirty="0" smtClean="0">
              <a:solidFill>
                <a:schemeClr val="tx1"/>
              </a:solidFill>
            </a:rPr>
            <a:t>Nefrologia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8259387" y="4934646"/>
        <a:ext cx="2350837" cy="228581"/>
      </dsp:txXfrm>
    </dsp:sp>
    <dsp:sp modelId="{681E2081-375E-4F09-9EDE-2E8208A5F9CB}">
      <dsp:nvSpPr>
        <dsp:cNvPr id="0" name=""/>
        <dsp:cNvSpPr/>
      </dsp:nvSpPr>
      <dsp:spPr>
        <a:xfrm>
          <a:off x="8260853" y="5557858"/>
          <a:ext cx="2350837" cy="22038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>
              <a:solidFill>
                <a:schemeClr val="tx1"/>
              </a:solidFill>
            </a:rPr>
            <a:t>Unidade de Cabeça e Pescoço</a:t>
          </a:r>
        </a:p>
      </dsp:txBody>
      <dsp:txXfrm>
        <a:off x="8260853" y="5557858"/>
        <a:ext cx="2350837" cy="220381"/>
      </dsp:txXfrm>
    </dsp:sp>
    <dsp:sp modelId="{A39B7A61-366D-4AFF-82AD-067EC3812B70}">
      <dsp:nvSpPr>
        <dsp:cNvPr id="0" name=""/>
        <dsp:cNvSpPr/>
      </dsp:nvSpPr>
      <dsp:spPr>
        <a:xfrm>
          <a:off x="8292140" y="6204680"/>
          <a:ext cx="2350837" cy="2461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>
              <a:solidFill>
                <a:schemeClr val="tx1"/>
              </a:solidFill>
            </a:rPr>
            <a:t>Unidade de Saúde Mental</a:t>
          </a:r>
        </a:p>
      </dsp:txBody>
      <dsp:txXfrm>
        <a:off x="8292140" y="6204680"/>
        <a:ext cx="2350837" cy="246141"/>
      </dsp:txXfrm>
    </dsp:sp>
    <dsp:sp modelId="{FD792484-78AE-4C89-BF7A-C68A9AD2E2AA}">
      <dsp:nvSpPr>
        <dsp:cNvPr id="0" name=""/>
        <dsp:cNvSpPr/>
      </dsp:nvSpPr>
      <dsp:spPr>
        <a:xfrm>
          <a:off x="8536941" y="897878"/>
          <a:ext cx="1197994" cy="578058"/>
        </a:xfrm>
        <a:prstGeom prst="rect">
          <a:avLst/>
        </a:prstGeom>
        <a:solidFill>
          <a:srgbClr val="549E39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Divisão Médica</a:t>
          </a:r>
        </a:p>
      </dsp:txBody>
      <dsp:txXfrm>
        <a:off x="8536941" y="897878"/>
        <a:ext cx="1197994" cy="578058"/>
      </dsp:txXfrm>
    </dsp:sp>
    <dsp:sp modelId="{71F7CADA-BF3C-4E9D-A190-FFFCCFD18B58}">
      <dsp:nvSpPr>
        <dsp:cNvPr id="0" name=""/>
        <dsp:cNvSpPr/>
      </dsp:nvSpPr>
      <dsp:spPr>
        <a:xfrm>
          <a:off x="11049392" y="862354"/>
          <a:ext cx="1041439" cy="558968"/>
        </a:xfrm>
        <a:prstGeom prst="rect">
          <a:avLst/>
        </a:prstGeom>
        <a:solidFill>
          <a:srgbClr val="549E39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Divisão de Enfermagem</a:t>
          </a:r>
        </a:p>
      </dsp:txBody>
      <dsp:txXfrm>
        <a:off x="11049392" y="862354"/>
        <a:ext cx="1041439" cy="558968"/>
      </dsp:txXfrm>
    </dsp:sp>
    <dsp:sp modelId="{0736F50C-4CA7-44CB-B51A-699DE0960F51}">
      <dsp:nvSpPr>
        <dsp:cNvPr id="0" name=""/>
        <dsp:cNvSpPr/>
      </dsp:nvSpPr>
      <dsp:spPr>
        <a:xfrm>
          <a:off x="10916381" y="1884421"/>
          <a:ext cx="924687" cy="3935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Unidade de Apoio à Gestão em Enfermagem </a:t>
          </a:r>
          <a:r>
            <a:rPr lang="pt-BR" sz="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</a:t>
          </a:r>
          <a:endParaRPr lang="pt-BR" sz="8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10916381" y="1884421"/>
        <a:ext cx="924687" cy="393541"/>
      </dsp:txXfrm>
    </dsp:sp>
    <dsp:sp modelId="{84E8905E-72F4-4F7B-BE56-B44003D539DD}">
      <dsp:nvSpPr>
        <dsp:cNvPr id="0" name=""/>
        <dsp:cNvSpPr/>
      </dsp:nvSpPr>
      <dsp:spPr>
        <a:xfrm>
          <a:off x="10935964" y="2562849"/>
          <a:ext cx="927491" cy="61622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solidFill>
                <a:schemeClr val="tx1"/>
              </a:solidFill>
            </a:rPr>
            <a:t>Unidade de  Apoio à Gestão em Enfermagem II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10935964" y="2562849"/>
        <a:ext cx="927491" cy="616228"/>
      </dsp:txXfrm>
    </dsp:sp>
    <dsp:sp modelId="{9A8982E9-69FE-4617-8678-554AC5E2E680}">
      <dsp:nvSpPr>
        <dsp:cNvPr id="0" name=""/>
        <dsp:cNvSpPr/>
      </dsp:nvSpPr>
      <dsp:spPr>
        <a:xfrm>
          <a:off x="10981625" y="3466050"/>
          <a:ext cx="931725" cy="30416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solidFill>
                <a:schemeClr val="tx1"/>
              </a:solidFill>
            </a:rPr>
            <a:t>Unidade de Ambulatório  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10981625" y="3466050"/>
        <a:ext cx="931725" cy="30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CCC726B-FA37-4F05-B563-607C3855C7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0DBCCDE-D53E-4F4B-A273-ECD19474A8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07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384" y="1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r">
              <a:defRPr sz="1300"/>
            </a:lvl1pPr>
          </a:lstStyle>
          <a:p>
            <a:fld id="{0E9042ED-BBDD-4D93-9BBF-8BBBC83BE7FD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19" tIns="48610" rIns="97219" bIns="486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050" y="4925059"/>
            <a:ext cx="5681963" cy="4030228"/>
          </a:xfrm>
          <a:prstGeom prst="rect">
            <a:avLst/>
          </a:prstGeom>
        </p:spPr>
        <p:txBody>
          <a:bodyPr vert="horz" lIns="97219" tIns="48610" rIns="97219" bIns="4861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786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384" y="9720786"/>
            <a:ext cx="3079071" cy="513828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r">
              <a:defRPr sz="1300"/>
            </a:lvl1pPr>
          </a:lstStyle>
          <a:p>
            <a:fld id="{864033E8-F11F-4C6A-AF01-D95500B1E0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3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9C74-63FB-4C57-AAA9-778E48CE5CB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2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47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7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02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745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08670" y="2111732"/>
            <a:ext cx="5719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7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0474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gep@hc.ufpr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250" y="1854680"/>
            <a:ext cx="6254150" cy="289847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880E27"/>
                </a:solidFill>
              </a:rPr>
              <a:t>Atividades de Ensino, Pesquisa e Extensão no CHC-UFPR</a:t>
            </a:r>
            <a:endParaRPr lang="pt-BR" sz="4000" b="1" dirty="0">
              <a:solidFill>
                <a:srgbClr val="880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2220363" y="1407574"/>
            <a:ext cx="87162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2200" dirty="0" smtClean="0"/>
              <a:t>19</a:t>
            </a:r>
            <a:r>
              <a:rPr lang="pt-BR" altLang="pt-BR" sz="2200" dirty="0" smtClean="0">
                <a:solidFill>
                  <a:srgbClr val="FF0000"/>
                </a:solidFill>
              </a:rPr>
              <a:t> </a:t>
            </a:r>
            <a:r>
              <a:rPr lang="pt-BR" altLang="pt-BR" sz="2200" dirty="0"/>
              <a:t>cursos ofertados pelos Departamentos do Setor de Ciências da Saúde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2200" b="1" dirty="0" smtClean="0"/>
              <a:t>Cerca de 49 alunos/ano</a:t>
            </a:r>
            <a:r>
              <a:rPr lang="pt-BR" altLang="pt-BR" sz="2200" dirty="0" smtClean="0"/>
              <a:t> </a:t>
            </a:r>
            <a:r>
              <a:rPr lang="pt-BR" altLang="pt-BR" sz="2200" b="1" dirty="0" smtClean="0"/>
              <a:t>realizam </a:t>
            </a:r>
            <a:r>
              <a:rPr lang="pt-BR" altLang="pt-BR" sz="2200" b="1" dirty="0"/>
              <a:t>atividades no </a:t>
            </a:r>
            <a:r>
              <a:rPr lang="pt-BR" altLang="pt-BR" sz="2200" b="1" dirty="0" smtClean="0"/>
              <a:t>CHC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2200" dirty="0" smtClean="0"/>
              <a:t>Possibilidade CHC ofertar cursos como proponente Res 89/20-CEPE; Norma SEI 02/2022</a:t>
            </a:r>
            <a:endParaRPr lang="pt-BR" altLang="pt-BR" sz="2200" dirty="0"/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2644398" y="448965"/>
            <a:ext cx="6064250" cy="52881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800" dirty="0" smtClean="0"/>
              <a:t>Especialização </a:t>
            </a:r>
            <a:r>
              <a:rPr lang="pt-BR" sz="2800" i="1" dirty="0" smtClean="0"/>
              <a:t>Lato sensu</a:t>
            </a:r>
            <a:r>
              <a:rPr lang="pt-BR" sz="2800" dirty="0" smtClean="0"/>
              <a:t>:</a:t>
            </a:r>
            <a:endParaRPr lang="pt-BR" sz="2800" dirty="0"/>
          </a:p>
          <a:p>
            <a:pPr algn="ctr">
              <a:defRPr/>
            </a:pPr>
            <a:r>
              <a:rPr lang="pt-B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2890006" y="3283924"/>
            <a:ext cx="6062663" cy="7191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800"/>
              <a:t>Pós-Graduação </a:t>
            </a:r>
            <a:r>
              <a:rPr lang="pt-BR" sz="2800" i="1" dirty="0"/>
              <a:t>S</a:t>
            </a:r>
            <a:r>
              <a:rPr lang="pt-BR" sz="2800" i="1" smtClean="0"/>
              <a:t>tricto </a:t>
            </a:r>
            <a:r>
              <a:rPr lang="pt-BR" sz="2800" i="1" dirty="0"/>
              <a:t>sensu</a:t>
            </a:r>
            <a:endParaRPr lang="pt-BR" sz="2800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pt-B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81062" y="4395693"/>
            <a:ext cx="7650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2200" dirty="0" smtClean="0"/>
              <a:t> 16 </a:t>
            </a:r>
            <a:r>
              <a:rPr lang="pt-BR" altLang="pt-BR" sz="2200" dirty="0"/>
              <a:t>Programas Acadêmicos e 1 Profissional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2200" b="1" dirty="0" smtClean="0"/>
              <a:t> Cerca de 184 alunos/ano </a:t>
            </a:r>
            <a:r>
              <a:rPr lang="pt-BR" altLang="pt-BR" sz="2200" b="1" dirty="0"/>
              <a:t>realizaram atividades no CHC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4" y="1261239"/>
            <a:ext cx="1856864" cy="10733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6" y="337926"/>
            <a:ext cx="15716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2579349" y="307111"/>
            <a:ext cx="6985000" cy="7191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400" dirty="0"/>
              <a:t>RESIDÊNCIA MÉDICA E MULTIPROFISSIONAL</a:t>
            </a:r>
            <a:endParaRPr lang="pt-BR" sz="2400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13503" y="876474"/>
            <a:ext cx="572611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Residência Médica </a:t>
            </a:r>
            <a:r>
              <a:rPr lang="pt-BR" sz="2400" dirty="0"/>
              <a:t>-</a:t>
            </a:r>
            <a:r>
              <a:rPr lang="pt-BR" sz="2400" b="1" dirty="0"/>
              <a:t> </a:t>
            </a:r>
            <a:r>
              <a:rPr lang="pt-BR" sz="2400" dirty="0"/>
              <a:t>Início 1963</a:t>
            </a:r>
          </a:p>
          <a:p>
            <a:pPr algn="ctr">
              <a:defRPr/>
            </a:pPr>
            <a:endParaRPr lang="pt-BR" sz="2400" b="1" dirty="0"/>
          </a:p>
          <a:p>
            <a:pPr algn="ctr">
              <a:defRPr/>
            </a:pPr>
            <a:r>
              <a:rPr lang="pt-BR" sz="2400" dirty="0" smtClean="0"/>
              <a:t>52 </a:t>
            </a:r>
            <a:r>
              <a:rPr lang="pt-BR" sz="2400" dirty="0"/>
              <a:t>Programas:</a:t>
            </a:r>
          </a:p>
          <a:p>
            <a:pPr algn="ctr">
              <a:defRPr/>
            </a:pPr>
            <a:r>
              <a:rPr lang="pt-BR" sz="2400" b="1" dirty="0"/>
              <a:t> </a:t>
            </a:r>
            <a:r>
              <a:rPr lang="pt-BR" sz="2400" b="1" dirty="0" smtClean="0"/>
              <a:t>403 </a:t>
            </a:r>
            <a:r>
              <a:rPr lang="pt-BR" sz="2400" b="1" dirty="0"/>
              <a:t>Residentes Matriculados </a:t>
            </a:r>
            <a:endParaRPr lang="pt-BR" sz="2400" b="1" dirty="0" smtClean="0"/>
          </a:p>
          <a:p>
            <a:pPr algn="ctr">
              <a:defRPr/>
            </a:pPr>
            <a:r>
              <a:rPr lang="pt-BR" sz="2400" b="1" dirty="0" smtClean="0"/>
              <a:t>635 Preceptores Médicos </a:t>
            </a:r>
          </a:p>
          <a:p>
            <a:pPr algn="ctr">
              <a:defRPr/>
            </a:pPr>
            <a:r>
              <a:rPr lang="pt-BR" sz="2400" b="1" dirty="0" smtClean="0"/>
              <a:t>57 Supervisores de PRM</a:t>
            </a:r>
            <a:endParaRPr lang="pt-BR" sz="2400" b="1" dirty="0"/>
          </a:p>
          <a:p>
            <a:pPr algn="ctr">
              <a:defRPr/>
            </a:pPr>
            <a:endParaRPr lang="pt-BR" sz="2400" dirty="0"/>
          </a:p>
          <a:p>
            <a:pPr algn="ctr">
              <a:defRPr/>
            </a:pPr>
            <a:r>
              <a:rPr lang="pt-BR" sz="2400" b="1" dirty="0"/>
              <a:t>Residência Multiprofissional - </a:t>
            </a:r>
            <a:r>
              <a:rPr lang="pt-BR" sz="2400" dirty="0"/>
              <a:t>Início 2010</a:t>
            </a:r>
          </a:p>
          <a:p>
            <a:pPr algn="ctr">
              <a:defRPr/>
            </a:pPr>
            <a:endParaRPr lang="pt-BR" sz="2400" b="1" dirty="0"/>
          </a:p>
          <a:p>
            <a:pPr algn="ctr">
              <a:defRPr/>
            </a:pPr>
            <a:r>
              <a:rPr lang="pt-BR" sz="2400" dirty="0"/>
              <a:t>6</a:t>
            </a:r>
            <a:r>
              <a:rPr lang="pt-BR" sz="2400" b="1" dirty="0"/>
              <a:t> </a:t>
            </a:r>
            <a:r>
              <a:rPr lang="pt-BR" sz="2400" dirty="0"/>
              <a:t>áreas de concentração - 9 profissões</a:t>
            </a:r>
          </a:p>
          <a:p>
            <a:pPr algn="ctr">
              <a:defRPr/>
            </a:pPr>
            <a:r>
              <a:rPr lang="pt-BR" sz="2400" b="1" dirty="0" smtClean="0"/>
              <a:t>115 </a:t>
            </a:r>
            <a:r>
              <a:rPr lang="pt-BR" sz="2400" b="1" dirty="0"/>
              <a:t>Residentes </a:t>
            </a:r>
            <a:r>
              <a:rPr lang="pt-BR" sz="2400" b="1" dirty="0" smtClean="0"/>
              <a:t>Matriculados</a:t>
            </a:r>
          </a:p>
          <a:p>
            <a:pPr algn="ctr">
              <a:defRPr/>
            </a:pPr>
            <a:r>
              <a:rPr lang="pt-BR" sz="2400" b="1" dirty="0" smtClean="0"/>
              <a:t>164 Preceptores Multiprofissionais</a:t>
            </a:r>
          </a:p>
          <a:p>
            <a:pPr algn="ctr">
              <a:defRPr/>
            </a:pPr>
            <a:r>
              <a:rPr lang="pt-BR" sz="2400" b="1" dirty="0" smtClean="0"/>
              <a:t>28 Coordenadores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564349" y="1691833"/>
            <a:ext cx="1623655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TOTAL: </a:t>
            </a:r>
            <a:r>
              <a:rPr lang="pt-BR" sz="2400" b="1" dirty="0" smtClean="0"/>
              <a:t>518 Residentes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3" y="1449498"/>
            <a:ext cx="1856864" cy="10733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5" y="526185"/>
            <a:ext cx="1571625" cy="10001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376115" y="3203736"/>
            <a:ext cx="200012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TOTAL: </a:t>
            </a:r>
            <a:r>
              <a:rPr lang="pt-BR" sz="2400" b="1" dirty="0" smtClean="0"/>
              <a:t>799 PRECEPTORES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255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A59F0F9-FDBB-4A55-8A0D-E4CF830D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94" y="881328"/>
            <a:ext cx="2043813" cy="1092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06EE7E-92F7-4DB0-A20B-439A6EC7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14" y="1253699"/>
            <a:ext cx="2683664" cy="143931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2F5AE1-F50F-48DB-8C25-D2C73C628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52" y="5157270"/>
            <a:ext cx="2356807" cy="123106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29287C-653F-48C5-8625-346D4FF76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156" y="1329154"/>
            <a:ext cx="2159040" cy="12310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Seta: para a Direita 16">
            <a:extLst>
              <a:ext uri="{FF2B5EF4-FFF2-40B4-BE49-F238E27FC236}">
                <a16:creationId xmlns:a16="http://schemas.microsoft.com/office/drawing/2014/main" id="{957AEF18-FD79-410D-8528-7F2CB18F269B}"/>
              </a:ext>
            </a:extLst>
          </p:cNvPr>
          <p:cNvSpPr/>
          <p:nvPr/>
        </p:nvSpPr>
        <p:spPr>
          <a:xfrm>
            <a:off x="2738187" y="1760877"/>
            <a:ext cx="1095470" cy="71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38">
            <a:extLst>
              <a:ext uri="{FF2B5EF4-FFF2-40B4-BE49-F238E27FC236}">
                <a16:creationId xmlns:a16="http://schemas.microsoft.com/office/drawing/2014/main" id="{EECBB050-0ABB-4013-926D-6ADCC8C41D57}"/>
              </a:ext>
            </a:extLst>
          </p:cNvPr>
          <p:cNvSpPr/>
          <p:nvPr/>
        </p:nvSpPr>
        <p:spPr>
          <a:xfrm>
            <a:off x="7299032" y="1701525"/>
            <a:ext cx="1095470" cy="71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17">
            <a:extLst>
              <a:ext uri="{FF2B5EF4-FFF2-40B4-BE49-F238E27FC236}">
                <a16:creationId xmlns:a16="http://schemas.microsoft.com/office/drawing/2014/main" id="{56185209-DF44-4C20-A366-DE43EBE85D80}"/>
              </a:ext>
            </a:extLst>
          </p:cNvPr>
          <p:cNvSpPr/>
          <p:nvPr/>
        </p:nvSpPr>
        <p:spPr>
          <a:xfrm>
            <a:off x="2693364" y="172565"/>
            <a:ext cx="6559072" cy="752525"/>
          </a:xfrm>
          <a:prstGeom prst="roundRect">
            <a:avLst/>
          </a:prstGeom>
          <a:solidFill>
            <a:srgbClr val="880E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DOS SISTEMAS: INFORMATIZAÇÃO DA GESTÃO DAS RESIDÊNCIAS</a:t>
            </a:r>
          </a:p>
        </p:txBody>
      </p:sp>
      <p:sp>
        <p:nvSpPr>
          <p:cNvPr id="11" name="Seta: para a Direita 39">
            <a:extLst>
              <a:ext uri="{FF2B5EF4-FFF2-40B4-BE49-F238E27FC236}">
                <a16:creationId xmlns:a16="http://schemas.microsoft.com/office/drawing/2014/main" id="{68E9FDDE-077E-49C1-8C08-B4D0BA566127}"/>
              </a:ext>
            </a:extLst>
          </p:cNvPr>
          <p:cNvSpPr/>
          <p:nvPr/>
        </p:nvSpPr>
        <p:spPr>
          <a:xfrm rot="5400000">
            <a:off x="5164883" y="4374567"/>
            <a:ext cx="693464" cy="58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01588" y="3609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694" y="3656231"/>
            <a:ext cx="1381125" cy="561975"/>
          </a:xfrm>
          <a:prstGeom prst="rect">
            <a:avLst/>
          </a:prstGeom>
        </p:spPr>
      </p:pic>
      <p:sp>
        <p:nvSpPr>
          <p:cNvPr id="14" name="Seta: para a Direita 39">
            <a:extLst>
              <a:ext uri="{FF2B5EF4-FFF2-40B4-BE49-F238E27FC236}">
                <a16:creationId xmlns:a16="http://schemas.microsoft.com/office/drawing/2014/main" id="{68E9FDDE-077E-49C1-8C08-B4D0BA566127}"/>
              </a:ext>
            </a:extLst>
          </p:cNvPr>
          <p:cNvSpPr/>
          <p:nvPr/>
        </p:nvSpPr>
        <p:spPr>
          <a:xfrm rot="5400000">
            <a:off x="5156455" y="2897151"/>
            <a:ext cx="693464" cy="58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061781" y="286871"/>
            <a:ext cx="9009530" cy="6101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93" y="2087662"/>
            <a:ext cx="2043813" cy="104102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987159" y="3486981"/>
            <a:ext cx="230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GEP</a:t>
            </a:r>
          </a:p>
          <a:p>
            <a:pPr algn="ctr"/>
            <a:r>
              <a:rPr lang="pt-BR" sz="2800" dirty="0" smtClean="0"/>
              <a:t>COREME</a:t>
            </a:r>
          </a:p>
          <a:p>
            <a:pPr algn="ctr"/>
            <a:r>
              <a:rPr lang="pt-BR" sz="2800" dirty="0"/>
              <a:t> </a:t>
            </a:r>
            <a:r>
              <a:rPr lang="pt-BR" sz="2800" dirty="0" smtClean="0"/>
              <a:t>  COREMU	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157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70" y="1183341"/>
            <a:ext cx="5831533" cy="43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6165" y="1183341"/>
            <a:ext cx="3567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/>
              <a:t>Reforma </a:t>
            </a:r>
            <a:r>
              <a:rPr lang="pt-BR" dirty="0"/>
              <a:t>das 4 salas de aula com capacidade para 84 pessoas com modernização da infraestrutura física e aquisição de novos projetores. 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Reforma do </a:t>
            </a:r>
            <a:r>
              <a:rPr lang="pt-BR" dirty="0"/>
              <a:t>auditório com capacidade para 310 pessoas, com reestruturação total do sistema audiovisual com caixas de som e projetor a laser, restauração das cadeiras e piso em madeira nobre e novo púlpito</a:t>
            </a: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6291" y="242047"/>
            <a:ext cx="9395012" cy="578504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Melhorias na Infraestrutura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958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93" y="609600"/>
            <a:ext cx="10539211" cy="56836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" y="98812"/>
            <a:ext cx="1326776" cy="77076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142807" y="222584"/>
            <a:ext cx="6863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Construção </a:t>
            </a:r>
            <a:r>
              <a:rPr lang="pt-BR" sz="2800" dirty="0" smtClean="0"/>
              <a:t>do Centro de Simulação - Anexo G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7" y="851647"/>
            <a:ext cx="1144709" cy="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2931461" y="51591"/>
            <a:ext cx="5755340" cy="88091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800" dirty="0" smtClean="0"/>
              <a:t>GESTÃO DAS ATIVIDADES </a:t>
            </a:r>
          </a:p>
          <a:p>
            <a:pPr algn="ctr">
              <a:defRPr/>
            </a:pPr>
            <a:r>
              <a:rPr lang="pt-BR" sz="2800" dirty="0" smtClean="0"/>
              <a:t>DE PESQUISA </a:t>
            </a:r>
            <a:r>
              <a:rPr lang="pt-BR" sz="2800" dirty="0"/>
              <a:t>NO CHC:</a:t>
            </a:r>
          </a:p>
          <a:p>
            <a:pPr algn="ctr">
              <a:defRPr/>
            </a:pPr>
            <a:r>
              <a:rPr lang="pt-B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id="{E87928AA-0E2F-45AC-8469-073F7B55374B}"/>
              </a:ext>
            </a:extLst>
          </p:cNvPr>
          <p:cNvSpPr txBox="1">
            <a:spLocks/>
          </p:cNvSpPr>
          <p:nvPr/>
        </p:nvSpPr>
        <p:spPr bwMode="auto">
          <a:xfrm>
            <a:off x="3514726" y="932507"/>
            <a:ext cx="5172075" cy="59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pt-BR" sz="2000" dirty="0" smtClean="0">
                <a:latin typeface="+mn-lt"/>
              </a:rPr>
              <a:t>Articulação entre a Universidade, Fundação de Apoio, Pesquisador, Patrocinador e CHC; CEP</a:t>
            </a:r>
          </a:p>
          <a:p>
            <a:pPr algn="l" eaLnBrk="1" hangingPunct="1">
              <a:defRPr/>
            </a:pPr>
            <a:endParaRPr lang="pt-BR" sz="2000" dirty="0" smtClean="0">
              <a:latin typeface="+mn-lt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pt-BR" sz="2000" dirty="0" smtClean="0">
                <a:latin typeface="+mn-lt"/>
              </a:rPr>
              <a:t>Contratos dentro das normativas Resolução n° 41/17 COPLAD, de 13/12/2017, alterada pela Resolução nº 30/18 COPLAD, de 19/12/2018;</a:t>
            </a:r>
          </a:p>
          <a:p>
            <a:pPr algn="l" eaLnBrk="1" hangingPunct="1">
              <a:defRPr/>
            </a:pPr>
            <a:endParaRPr lang="pt-BR" sz="2000" dirty="0" smtClean="0">
              <a:latin typeface="+mn-lt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pt-BR" sz="2000" b="1" dirty="0" smtClean="0">
                <a:latin typeface="+mn-lt"/>
              </a:rPr>
              <a:t>Novas Normas EBSERH – Fundações de Apoio:</a:t>
            </a:r>
          </a:p>
          <a:p>
            <a:pPr algn="l" eaLnBrk="1" hangingPunct="1">
              <a:defRPr/>
            </a:pPr>
            <a:endParaRPr lang="pt-BR" sz="2000" dirty="0" smtClean="0">
              <a:latin typeface="+mn-lt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pt-BR" sz="2000" b="1" dirty="0" smtClean="0">
                <a:latin typeface="+mn-lt"/>
              </a:rPr>
              <a:t>Avaliação de cerca de 30 projetos/mês </a:t>
            </a:r>
            <a:r>
              <a:rPr lang="pt-BR" sz="2000" dirty="0" smtClean="0">
                <a:latin typeface="+mn-lt"/>
              </a:rPr>
              <a:t>(TCC, TCR, Dissertações, Teses e Projetos de Pesquisa Clínica) </a:t>
            </a:r>
          </a:p>
          <a:p>
            <a:pPr algn="l" eaLnBrk="1" hangingPunct="1">
              <a:defRPr/>
            </a:pPr>
            <a:endParaRPr lang="pt-BR" sz="2000" dirty="0" smtClean="0">
              <a:latin typeface="+mn-lt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pt-BR" sz="2000" b="1" dirty="0" smtClean="0">
                <a:latin typeface="+mn-lt"/>
              </a:rPr>
              <a:t>~ 600 Projetos em andamento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pt-BR" sz="2000" b="1" dirty="0">
              <a:latin typeface="+mn-lt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pt-BR" sz="2000" b="1" dirty="0" smtClean="0">
                <a:latin typeface="+mn-lt"/>
              </a:rPr>
              <a:t>20 Projetos de Pesquisa Clínica Patrocinada</a:t>
            </a:r>
            <a:endParaRPr lang="pt-BR" sz="2400" b="1" dirty="0"/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pt-BR" sz="2400" b="1" dirty="0" smtClean="0"/>
          </a:p>
          <a:p>
            <a:pPr algn="l" eaLnBrk="1" hangingPunct="1">
              <a:defRPr/>
            </a:pP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4" y="446732"/>
            <a:ext cx="1628775" cy="971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18" y="1418282"/>
            <a:ext cx="1629561" cy="1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5862" y="1231963"/>
            <a:ext cx="6474372" cy="443311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/>
              <a:t>587 Pesquisadores </a:t>
            </a:r>
            <a:r>
              <a:rPr lang="pt-BR" dirty="0"/>
              <a:t>cadastrados em nosso Comitê de </a:t>
            </a:r>
            <a:r>
              <a:rPr lang="pt-BR" dirty="0" smtClean="0"/>
              <a:t>Ética;</a:t>
            </a:r>
          </a:p>
          <a:p>
            <a:pPr algn="just"/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/>
              <a:t>256 R</a:t>
            </a:r>
            <a:r>
              <a:rPr lang="pt-BR" dirty="0" smtClean="0"/>
              <a:t>ealizaram </a:t>
            </a:r>
            <a:r>
              <a:rPr lang="pt-BR" dirty="0"/>
              <a:t>pesquisas nos últimos dois </a:t>
            </a:r>
            <a:r>
              <a:rPr lang="pt-BR" dirty="0" smtClean="0"/>
              <a:t>anos;</a:t>
            </a:r>
          </a:p>
          <a:p>
            <a:pPr algn="just"/>
            <a:endParaRPr lang="pt-BR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 smtClean="0"/>
              <a:t>218 Pesquisas </a:t>
            </a:r>
            <a:r>
              <a:rPr lang="pt-BR" dirty="0"/>
              <a:t>inseridas no Rede Pesquisa de fevereiro de 2022 a </a:t>
            </a:r>
            <a:r>
              <a:rPr lang="pt-BR" dirty="0" smtClean="0"/>
              <a:t>11/10/2022;</a:t>
            </a:r>
          </a:p>
          <a:p>
            <a:pPr algn="l"/>
            <a:endParaRPr lang="pt-BR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/>
              <a:t>PIBIC - 10 bolsistas - projeto institucional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4" y="446732"/>
            <a:ext cx="1628775" cy="9715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18" y="1418282"/>
            <a:ext cx="1629561" cy="1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4110" y="1229402"/>
            <a:ext cx="9406758" cy="4467206"/>
          </a:xfrm>
        </p:spPr>
        <p:txBody>
          <a:bodyPr/>
          <a:lstStyle/>
          <a:p>
            <a:pPr algn="just"/>
            <a:r>
              <a:rPr lang="pt-BR" sz="1800" dirty="0" smtClean="0"/>
              <a:t>Pesquisas </a:t>
            </a:r>
            <a:r>
              <a:rPr lang="pt-BR" sz="1800" dirty="0"/>
              <a:t>em </a:t>
            </a:r>
            <a:r>
              <a:rPr lang="pt-BR" sz="1800" dirty="0" smtClean="0"/>
              <a:t>COVID-19:  115 Projetos</a:t>
            </a:r>
          </a:p>
          <a:p>
            <a:pPr algn="just"/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Destaque </a:t>
            </a:r>
            <a:r>
              <a:rPr lang="pt-BR" sz="1800" dirty="0" smtClean="0"/>
              <a:t>para </a:t>
            </a:r>
            <a:r>
              <a:rPr lang="pt-BR" sz="1800" dirty="0"/>
              <a:t>as </a:t>
            </a:r>
            <a:r>
              <a:rPr lang="pt-BR" sz="1800" dirty="0" smtClean="0"/>
              <a:t>pesquisas internacionais:</a:t>
            </a:r>
          </a:p>
          <a:p>
            <a:pPr algn="just"/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- Ensaio </a:t>
            </a:r>
            <a:r>
              <a:rPr lang="pt-BR" sz="1800" dirty="0"/>
              <a:t>clínico Fase III Duplo-cego, randomizado, controlado com placebo para avaliação de eficácia e segurança em profissionais da Saúde da </a:t>
            </a:r>
            <a:r>
              <a:rPr lang="pt-BR" sz="1800" b="1" u="sng" dirty="0"/>
              <a:t>Vacina Adsorvida COVID-19 </a:t>
            </a:r>
            <a:r>
              <a:rPr lang="pt-BR" sz="1800" dirty="0"/>
              <a:t>inativada do Instituto </a:t>
            </a:r>
            <a:r>
              <a:rPr lang="pt-BR" sz="1800" dirty="0" err="1" smtClean="0"/>
              <a:t>Butantan</a:t>
            </a:r>
            <a:r>
              <a:rPr lang="pt-BR" sz="1800" dirty="0" smtClean="0"/>
              <a:t>;</a:t>
            </a:r>
          </a:p>
          <a:p>
            <a:pPr algn="just"/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- Estudo </a:t>
            </a:r>
            <a:r>
              <a:rPr lang="pt-BR" sz="1800" dirty="0"/>
              <a:t>clínico fase 2/3 randomizado, controlado por placebo, duplo cego para avaliar a eficácia, segurança e farmacocinética de MK-4482 </a:t>
            </a:r>
            <a:r>
              <a:rPr lang="pt-BR" sz="1800" b="1" u="sng" dirty="0"/>
              <a:t>em pacientes adultos hospitalizados com COVID-19</a:t>
            </a:r>
            <a:r>
              <a:rPr lang="pt-BR" sz="1800" dirty="0"/>
              <a:t> </a:t>
            </a:r>
            <a:r>
              <a:rPr lang="pt-BR" sz="1800" dirty="0" smtClean="0"/>
              <a:t>;</a:t>
            </a:r>
          </a:p>
          <a:p>
            <a:pPr algn="just"/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- Estudo </a:t>
            </a:r>
            <a:r>
              <a:rPr lang="pt-BR" sz="1800" dirty="0"/>
              <a:t>clínico fase 2/3 randomizado, controlado por placebo, duplo cego para avaliar a eficácia, segurança e farmacocinética de MK-4482 </a:t>
            </a:r>
            <a:r>
              <a:rPr lang="pt-BR" sz="1800" b="1" u="sng" dirty="0"/>
              <a:t>em pacientes adultos não </a:t>
            </a:r>
            <a:r>
              <a:rPr lang="pt-BR" sz="1800" b="1" u="sng" dirty="0" smtClean="0"/>
              <a:t>hospitalizados</a:t>
            </a:r>
            <a:r>
              <a:rPr lang="pt-BR" sz="1800" b="1" u="sng" dirty="0"/>
              <a:t> com COVID-19</a:t>
            </a:r>
            <a:r>
              <a:rPr lang="pt-BR" sz="1800" dirty="0"/>
              <a:t> 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3280568" y="365502"/>
            <a:ext cx="5630863" cy="57335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800" dirty="0"/>
              <a:t>PROJETOS DE PESQUISA NO CHC:</a:t>
            </a:r>
          </a:p>
          <a:p>
            <a:pPr algn="ctr">
              <a:defRPr/>
            </a:pPr>
            <a:r>
              <a:rPr lang="pt-B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6" y="156102"/>
            <a:ext cx="1628775" cy="971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0" y="1127652"/>
            <a:ext cx="1629561" cy="1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21797" y="1492895"/>
            <a:ext cx="5875700" cy="21545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Tx/>
              <a:buChar char="-"/>
              <a:defRPr/>
            </a:pPr>
            <a:r>
              <a:rPr lang="pt-BR" b="1" dirty="0" smtClean="0">
                <a:solidFill>
                  <a:prstClr val="black"/>
                </a:solidFill>
              </a:rPr>
              <a:t>Centro de Pesquisa Clínica</a:t>
            </a:r>
            <a:r>
              <a:rPr lang="pt-BR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  <a:defRPr/>
            </a:pPr>
            <a:r>
              <a:rPr lang="pt-BR" dirty="0" smtClean="0">
                <a:solidFill>
                  <a:prstClr val="black"/>
                </a:solidFill>
              </a:rPr>
              <a:t>Gerenciar as Pesquisas Clínicas no CHC;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  <a:defRPr/>
            </a:pPr>
            <a:r>
              <a:rPr lang="pt-BR" dirty="0" smtClean="0">
                <a:solidFill>
                  <a:prstClr val="black"/>
                </a:solidFill>
              </a:rPr>
              <a:t>Apoiar os pesquisadores, disponibilizando equipe/logística;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  <a:defRPr/>
            </a:pPr>
            <a:r>
              <a:rPr lang="pt-BR" dirty="0" smtClean="0">
                <a:solidFill>
                  <a:prstClr val="black"/>
                </a:solidFill>
              </a:rPr>
              <a:t>Captação de editais de fomento e pesquisas patrocinadas</a:t>
            </a:r>
          </a:p>
          <a:p>
            <a:pPr algn="l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41145" y="529257"/>
            <a:ext cx="8229600" cy="61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prstClr val="black"/>
                </a:solidFill>
              </a:rPr>
              <a:t>APOIO E GESTÃO DAS PESQUISAS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59" y="3781964"/>
            <a:ext cx="3102219" cy="17000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0" y="1297758"/>
            <a:ext cx="1628775" cy="971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4" y="2269308"/>
            <a:ext cx="1629561" cy="1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 flipV="1">
            <a:off x="1734208" y="4001815"/>
            <a:ext cx="2259723" cy="18392"/>
          </a:xfrm>
          <a:prstGeom prst="line">
            <a:avLst/>
          </a:pr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grupar 42"/>
          <p:cNvGrpSpPr/>
          <p:nvPr/>
        </p:nvGrpSpPr>
        <p:grpSpPr>
          <a:xfrm>
            <a:off x="1566042" y="472966"/>
            <a:ext cx="9540612" cy="5962457"/>
            <a:chOff x="911145" y="216613"/>
            <a:chExt cx="9638460" cy="584043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145" y="216613"/>
              <a:ext cx="9638460" cy="5840437"/>
            </a:xfrm>
            <a:prstGeom prst="rect">
              <a:avLst/>
            </a:prstGeom>
          </p:spPr>
        </p:pic>
        <p:cxnSp>
          <p:nvCxnSpPr>
            <p:cNvPr id="6" name="Conector reto 5"/>
            <p:cNvCxnSpPr/>
            <p:nvPr/>
          </p:nvCxnSpPr>
          <p:spPr>
            <a:xfrm flipH="1">
              <a:off x="1744718" y="662151"/>
              <a:ext cx="1" cy="3358056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H="1">
              <a:off x="4340772" y="662151"/>
              <a:ext cx="21021" cy="1639615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>
              <a:off x="5803947" y="2301766"/>
              <a:ext cx="21022" cy="1303282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1734208" y="662151"/>
              <a:ext cx="2627585" cy="0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4340772" y="2301766"/>
              <a:ext cx="1484197" cy="0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3121572" y="3605048"/>
              <a:ext cx="2081049" cy="0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7438305" y="2638096"/>
              <a:ext cx="13529" cy="1384739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8116223" y="2624958"/>
              <a:ext cx="13529" cy="1384739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7438305" y="4001815"/>
              <a:ext cx="684682" cy="0"/>
            </a:xfrm>
            <a:prstGeom prst="line">
              <a:avLst/>
            </a:prstGeom>
            <a:ln w="508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ixaDeTexto 43"/>
          <p:cNvSpPr txBox="1"/>
          <p:nvPr/>
        </p:nvSpPr>
        <p:spPr>
          <a:xfrm>
            <a:off x="2165345" y="228013"/>
            <a:ext cx="7675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Construção </a:t>
            </a:r>
            <a:r>
              <a:rPr lang="pt-BR" sz="2800" dirty="0" smtClean="0"/>
              <a:t>do Centro de Pesquisa Clínica - Anexo G</a:t>
            </a:r>
            <a:endParaRPr lang="pt-BR" sz="2800" dirty="0"/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7" y="262263"/>
            <a:ext cx="1628775" cy="971550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1" y="1233813"/>
            <a:ext cx="1629561" cy="1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666CC6-00ED-42DD-828A-59ACD49DDDD5}"/>
              </a:ext>
            </a:extLst>
          </p:cNvPr>
          <p:cNvSpPr txBox="1"/>
          <p:nvPr/>
        </p:nvSpPr>
        <p:spPr>
          <a:xfrm>
            <a:off x="0" y="0"/>
            <a:ext cx="29664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CHC-UFPR</a:t>
            </a:r>
            <a:endParaRPr lang="pt-BR" b="1" dirty="0"/>
          </a:p>
        </p:txBody>
      </p:sp>
      <p:pic>
        <p:nvPicPr>
          <p:cNvPr id="16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01E09E13-779D-4A01-B9D5-C97F67D77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10" y="0"/>
            <a:ext cx="1350390" cy="3713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9931"/>
          <a:stretch/>
        </p:blipFill>
        <p:spPr>
          <a:xfrm>
            <a:off x="334980" y="435167"/>
            <a:ext cx="11451725" cy="57211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92882" y="281935"/>
            <a:ext cx="53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NOVO ORGANOGRAMA E EQUIPE DA GEP</a:t>
            </a:r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9251576" y="4267200"/>
            <a:ext cx="1999130" cy="130884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0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2918" y="80683"/>
            <a:ext cx="7064188" cy="59643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Principais Avanços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8847" y="677117"/>
            <a:ext cx="9144000" cy="5634038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G</a:t>
            </a:r>
            <a:r>
              <a:rPr lang="pt-BR" sz="2000" dirty="0" smtClean="0"/>
              <a:t>estão </a:t>
            </a:r>
            <a:r>
              <a:rPr lang="pt-BR" sz="2000" dirty="0"/>
              <a:t>dos cenários de prática para o atendimento dos cursos técnicos e de graduação na área da </a:t>
            </a:r>
            <a:r>
              <a:rPr lang="pt-BR" sz="2000" dirty="0" smtClean="0"/>
              <a:t>saúde (geração de indicadores);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 </a:t>
            </a:r>
            <a:r>
              <a:rPr lang="pt-BR" sz="2000" dirty="0"/>
              <a:t>F</a:t>
            </a:r>
            <a:r>
              <a:rPr lang="pt-BR" sz="2000" dirty="0" smtClean="0"/>
              <a:t>ormalização </a:t>
            </a:r>
            <a:r>
              <a:rPr lang="pt-BR" sz="2000" dirty="0"/>
              <a:t>das atividades de </a:t>
            </a:r>
            <a:r>
              <a:rPr lang="pt-BR" sz="2000" dirty="0" smtClean="0"/>
              <a:t>extensão – Maior representatividade do CHC;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A</a:t>
            </a:r>
            <a:r>
              <a:rPr lang="pt-BR" sz="2000" dirty="0" smtClean="0"/>
              <a:t>primoramento </a:t>
            </a:r>
            <a:r>
              <a:rPr lang="pt-BR" sz="2000" dirty="0"/>
              <a:t>da gestão dos programas de </a:t>
            </a:r>
            <a:r>
              <a:rPr lang="pt-BR" sz="2000" dirty="0" smtClean="0"/>
              <a:t>residência médica e multiprofissional -  Informatização/Integração com a UFPR – Geração de Indicadores; Controle Biométrico de Frequência;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Possibilidade de oferta de </a:t>
            </a:r>
            <a:r>
              <a:rPr lang="pt-BR" sz="2000" dirty="0"/>
              <a:t>cursos de especialização </a:t>
            </a:r>
            <a:r>
              <a:rPr lang="pt-BR" sz="2000" i="1" dirty="0"/>
              <a:t>Lato </a:t>
            </a:r>
            <a:r>
              <a:rPr lang="pt-BR" sz="2000" i="1" dirty="0" smtClean="0"/>
              <a:t>sensu – </a:t>
            </a:r>
            <a:r>
              <a:rPr lang="pt-BR" sz="2000" dirty="0" smtClean="0"/>
              <a:t>CHC como proponente;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Melhorias na Infraestrutura de salas de aula e auditório;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/>
              <a:t>Melhoria </a:t>
            </a:r>
            <a:r>
              <a:rPr lang="pt-BR" sz="2000" b="1" dirty="0"/>
              <a:t>da interface e diálogo com as </a:t>
            </a:r>
            <a:r>
              <a:rPr lang="pt-BR" sz="2000" b="1" dirty="0" err="1"/>
              <a:t>Pró-reitorias</a:t>
            </a:r>
            <a:r>
              <a:rPr lang="pt-BR" sz="2000" b="1" dirty="0"/>
              <a:t> e Setores da Universidade, Coordenações de Curso e Departamentos de Ensino,</a:t>
            </a:r>
            <a:endParaRPr lang="pt-BR" sz="2000" b="1" i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Importantes </a:t>
            </a:r>
            <a:r>
              <a:rPr lang="pt-BR" sz="2000" dirty="0"/>
              <a:t>avanços em relação à gestão das </a:t>
            </a:r>
            <a:r>
              <a:rPr lang="pt-BR" sz="2000" dirty="0" smtClean="0"/>
              <a:t>pesquisas</a:t>
            </a:r>
            <a:r>
              <a:rPr lang="pt-BR" sz="2000" dirty="0"/>
              <a:t> </a:t>
            </a:r>
            <a:r>
              <a:rPr lang="pt-BR" sz="2000" dirty="0" smtClean="0"/>
              <a:t>– Relacionamento com Fundação de Apoio;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Criação do NATS – Avaliação de Tecnologias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Centro de Simulação Clínica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Centro de Pesquisa Clínica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52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4636" y="161366"/>
            <a:ext cx="7064188" cy="515751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Desafios e Perspectivas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9882" y="1170176"/>
            <a:ext cx="9144000" cy="4441730"/>
          </a:xfrm>
          <a:ln>
            <a:solidFill>
              <a:srgbClr val="00B0F0"/>
            </a:solidFill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Mapeamento dos Cenários de Prática e das Matrizes de Competências dos Programas de Residência para </a:t>
            </a:r>
            <a:r>
              <a:rPr lang="pt-BR" sz="2000" dirty="0" err="1" smtClean="0"/>
              <a:t>pactuação</a:t>
            </a:r>
            <a:r>
              <a:rPr lang="pt-BR" sz="2000" dirty="0" smtClean="0"/>
              <a:t> das necessidades do Ensino na </a:t>
            </a:r>
            <a:r>
              <a:rPr lang="pt-BR" sz="2000" dirty="0" err="1" smtClean="0"/>
              <a:t>contratualização</a:t>
            </a:r>
            <a:r>
              <a:rPr lang="pt-BR" sz="20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Mapear e aprimorar os processos relacionados ao Ensino, Pesquisa, Inovação Tecnológica e Extensão de acordo com a cadeia de valor e os objetivos estratégicos da EBSERH;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Desenvolver políticas institucionais e ações permanentes de capacitação de preceptores (Graduação e Residências) e integração dos alunos;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Atendimento integral ao disposto na Portaria Interministerial </a:t>
            </a:r>
            <a:r>
              <a:rPr lang="pt-BR" sz="2000" dirty="0"/>
              <a:t>285/2015 </a:t>
            </a:r>
            <a:r>
              <a:rPr lang="pt-BR" sz="2000" dirty="0" smtClean="0"/>
              <a:t>MS/MEC – Certificação dos Hospitais de Ensino;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/>
              <a:t>Ampliar a oferta de estágios para diferentes cursos além da área da saúde;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/>
              <a:t>Melhorar a integração ensino-serviço: aproximação GEP e GAS; GEP e UFPR;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Implementar o Centro de Simulação Clínica e o Centro de Pesquisa Clínica.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124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666CC6-00ED-42DD-828A-59ACD49DDDD5}"/>
              </a:ext>
            </a:extLst>
          </p:cNvPr>
          <p:cNvSpPr txBox="1"/>
          <p:nvPr/>
        </p:nvSpPr>
        <p:spPr>
          <a:xfrm>
            <a:off x="0" y="0"/>
            <a:ext cx="29664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CHC-UFPR</a:t>
            </a:r>
            <a:endParaRPr lang="pt-BR" b="1" dirty="0"/>
          </a:p>
        </p:txBody>
      </p:sp>
      <p:pic>
        <p:nvPicPr>
          <p:cNvPr id="16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01E09E13-779D-4A01-B9D5-C97F67D77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10" y="0"/>
            <a:ext cx="1350390" cy="3713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t="10101"/>
          <a:stretch/>
        </p:blipFill>
        <p:spPr>
          <a:xfrm>
            <a:off x="637413" y="683173"/>
            <a:ext cx="10917174" cy="55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9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666CC6-00ED-42DD-828A-59ACD49DDDD5}"/>
              </a:ext>
            </a:extLst>
          </p:cNvPr>
          <p:cNvSpPr txBox="1"/>
          <p:nvPr/>
        </p:nvSpPr>
        <p:spPr>
          <a:xfrm>
            <a:off x="0" y="0"/>
            <a:ext cx="29664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CHC-UFPR</a:t>
            </a:r>
            <a:endParaRPr lang="pt-BR" b="1" dirty="0"/>
          </a:p>
        </p:txBody>
      </p:sp>
      <p:pic>
        <p:nvPicPr>
          <p:cNvPr id="16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01E09E13-779D-4A01-B9D5-C97F67D77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10" y="0"/>
            <a:ext cx="1350390" cy="3713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9774"/>
          <a:stretch/>
        </p:blipFill>
        <p:spPr>
          <a:xfrm>
            <a:off x="536866" y="714707"/>
            <a:ext cx="10974024" cy="55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666CC6-00ED-42DD-828A-59ACD49DDDD5}"/>
              </a:ext>
            </a:extLst>
          </p:cNvPr>
          <p:cNvSpPr txBox="1"/>
          <p:nvPr/>
        </p:nvSpPr>
        <p:spPr>
          <a:xfrm>
            <a:off x="0" y="0"/>
            <a:ext cx="29664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CHC-UFPR</a:t>
            </a:r>
            <a:endParaRPr lang="pt-BR" b="1" dirty="0"/>
          </a:p>
        </p:txBody>
      </p:sp>
      <p:pic>
        <p:nvPicPr>
          <p:cNvPr id="16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01E09E13-779D-4A01-B9D5-C97F67D77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10" y="0"/>
            <a:ext cx="1350390" cy="3713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9526"/>
          <a:stretch/>
        </p:blipFill>
        <p:spPr>
          <a:xfrm>
            <a:off x="345762" y="662151"/>
            <a:ext cx="11443161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0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CC93420-D73B-4C0D-84AC-EB6898982A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" y="184665"/>
          <a:ext cx="12192001" cy="686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05666CC6-00ED-42DD-828A-59ACD49DDDD5}"/>
              </a:ext>
            </a:extLst>
          </p:cNvPr>
          <p:cNvSpPr txBox="1"/>
          <p:nvPr/>
        </p:nvSpPr>
        <p:spPr>
          <a:xfrm>
            <a:off x="0" y="0"/>
            <a:ext cx="29664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CHC-UFPR</a:t>
            </a:r>
            <a:endParaRPr lang="pt-BR" b="1" dirty="0"/>
          </a:p>
        </p:txBody>
      </p:sp>
      <p:pic>
        <p:nvPicPr>
          <p:cNvPr id="16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01E09E13-779D-4A01-B9D5-C97F67D77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10" y="0"/>
            <a:ext cx="1350390" cy="371357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11750547" y="2753712"/>
            <a:ext cx="105104" cy="1156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98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6487" y="394446"/>
            <a:ext cx="5201728" cy="2854201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880E27"/>
                </a:solidFill>
              </a:rPr>
              <a:t>Solicitação de atividades de ensino dos cursos de graduação no CHC-UFPR/</a:t>
            </a:r>
            <a:r>
              <a:rPr lang="pt-BR" sz="3600" dirty="0" err="1">
                <a:solidFill>
                  <a:srgbClr val="880E27"/>
                </a:solidFill>
              </a:rPr>
              <a:t>Ebserh</a:t>
            </a:r>
            <a:endParaRPr lang="pt-BR" sz="3600" dirty="0">
              <a:solidFill>
                <a:srgbClr val="880E27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52784" y="4123934"/>
            <a:ext cx="539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UGAGET – Unidade de Gerenciamento das Atividades da Graduação e </a:t>
            </a:r>
            <a:r>
              <a:rPr lang="pt-BR" dirty="0"/>
              <a:t>E</a:t>
            </a:r>
            <a:r>
              <a:rPr lang="pt-BR" dirty="0"/>
              <a:t>nsino Técnico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9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866" y="60386"/>
            <a:ext cx="4928871" cy="32900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92" y="3735310"/>
            <a:ext cx="4441331" cy="22946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596332" y="2883324"/>
            <a:ext cx="879894" cy="569343"/>
          </a:xfrm>
          <a:prstGeom prst="rect">
            <a:avLst/>
          </a:prstGeom>
          <a:noFill/>
          <a:ln w="19050">
            <a:solidFill>
              <a:srgbClr val="880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716" y="4568091"/>
            <a:ext cx="1336617" cy="1129397"/>
          </a:xfrm>
          <a:prstGeom prst="rect">
            <a:avLst/>
          </a:prstGeom>
        </p:spPr>
      </p:pic>
      <p:sp>
        <p:nvSpPr>
          <p:cNvPr id="10" name="Seta em Curva para Baixo 9"/>
          <p:cNvSpPr/>
          <p:nvPr/>
        </p:nvSpPr>
        <p:spPr>
          <a:xfrm rot="6429878">
            <a:off x="7670854" y="4219405"/>
            <a:ext cx="1923691" cy="992037"/>
          </a:xfrm>
          <a:prstGeom prst="curvedDownArrow">
            <a:avLst/>
          </a:prstGeom>
          <a:solidFill>
            <a:srgbClr val="880E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55766" y="617482"/>
            <a:ext cx="28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880E27"/>
                </a:solidFill>
              </a:rPr>
              <a:t>Página do CHC-UFPR/</a:t>
            </a:r>
            <a:r>
              <a:rPr lang="pt-BR" dirty="0" err="1">
                <a:solidFill>
                  <a:srgbClr val="880E27"/>
                </a:solidFill>
              </a:rPr>
              <a:t>Ebserh</a:t>
            </a:r>
            <a:endParaRPr lang="pt-BR" dirty="0">
              <a:solidFill>
                <a:srgbClr val="880E27"/>
              </a:solidFill>
            </a:endParaRPr>
          </a:p>
        </p:txBody>
      </p:sp>
      <p:sp>
        <p:nvSpPr>
          <p:cNvPr id="12" name="Seta para a Esquerda 11"/>
          <p:cNvSpPr/>
          <p:nvPr/>
        </p:nvSpPr>
        <p:spPr>
          <a:xfrm rot="10800000">
            <a:off x="3032087" y="1099760"/>
            <a:ext cx="888521" cy="474452"/>
          </a:xfrm>
          <a:prstGeom prst="leftArrow">
            <a:avLst/>
          </a:prstGeom>
          <a:solidFill>
            <a:srgbClr val="880E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4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51756"/>
            <a:ext cx="7715250" cy="48196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940062" y="2588661"/>
            <a:ext cx="2613804" cy="185497"/>
          </a:xfrm>
          <a:prstGeom prst="rect">
            <a:avLst/>
          </a:prstGeom>
          <a:noFill/>
          <a:ln w="19050">
            <a:solidFill>
              <a:srgbClr val="880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209800" y="4102116"/>
            <a:ext cx="2260120" cy="362309"/>
          </a:xfrm>
          <a:prstGeom prst="rect">
            <a:avLst/>
          </a:prstGeom>
          <a:noFill/>
          <a:ln w="28575">
            <a:solidFill>
              <a:srgbClr val="880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85" t="18432" r="1344" b="47994"/>
          <a:stretch/>
        </p:blipFill>
        <p:spPr>
          <a:xfrm>
            <a:off x="3490824" y="293298"/>
            <a:ext cx="5072333" cy="15556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24" y="1848907"/>
            <a:ext cx="5072333" cy="44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16BDB95-9275-8639-13F1-A11CA5DE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030" y="1470280"/>
            <a:ext cx="6858000" cy="4663101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pt-BR" dirty="0"/>
              <a:t>Ensino</a:t>
            </a:r>
          </a:p>
          <a:p>
            <a:pPr marL="342900" indent="-342900" algn="l">
              <a:buFontTx/>
              <a:buChar char="-"/>
            </a:pPr>
            <a:endParaRPr lang="pt-BR" dirty="0"/>
          </a:p>
          <a:p>
            <a:pPr marL="342900" indent="-342900" algn="l">
              <a:buFontTx/>
              <a:buChar char="-"/>
            </a:pPr>
            <a:endParaRPr lang="pt-BR" dirty="0"/>
          </a:p>
          <a:p>
            <a:pPr marL="342900" indent="-342900" algn="l">
              <a:buFontTx/>
              <a:buChar char="-"/>
            </a:pPr>
            <a:endParaRPr lang="pt-BR" dirty="0"/>
          </a:p>
          <a:p>
            <a:pPr algn="l"/>
            <a:endParaRPr lang="pt-BR" dirty="0"/>
          </a:p>
          <a:p>
            <a:pPr marL="342900" indent="-342900" algn="l">
              <a:buFontTx/>
              <a:buChar char="-"/>
            </a:pPr>
            <a:r>
              <a:rPr lang="pt-BR" dirty="0" smtClean="0"/>
              <a:t>Pesquisa</a:t>
            </a:r>
          </a:p>
          <a:p>
            <a:pPr marL="342900" indent="-342900" algn="l">
              <a:buFontTx/>
              <a:buChar char="-"/>
            </a:pPr>
            <a:endParaRPr lang="pt-BR" dirty="0"/>
          </a:p>
          <a:p>
            <a:pPr marL="342900" indent="-342900" algn="l">
              <a:buFontTx/>
              <a:buChar char="-"/>
            </a:pPr>
            <a:endParaRPr lang="pt-BR" dirty="0" smtClean="0"/>
          </a:p>
          <a:p>
            <a:pPr marL="342900" indent="-342900" algn="l">
              <a:buFontTx/>
              <a:buChar char="-"/>
            </a:pPr>
            <a:endParaRPr lang="pt-BR" dirty="0" smtClean="0"/>
          </a:p>
          <a:p>
            <a:pPr marL="342900" indent="-342900" algn="l">
              <a:buFontTx/>
              <a:buChar char="-"/>
            </a:pPr>
            <a:r>
              <a:rPr lang="pt-BR" dirty="0" smtClean="0"/>
              <a:t>Extensão</a:t>
            </a: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19FF029-7DAD-E13E-2347-E2242B198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8772" y="0"/>
            <a:ext cx="6858000" cy="893505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880E27"/>
                </a:solidFill>
              </a:rPr>
              <a:t>Diferentes Características de Ensino, Pesquisa e Extensão</a:t>
            </a:r>
            <a:endParaRPr lang="pt-BR" sz="3200" dirty="0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EEBBB48C-1A5E-F52B-0250-050C21B15AF7}"/>
              </a:ext>
            </a:extLst>
          </p:cNvPr>
          <p:cNvSpPr/>
          <p:nvPr/>
        </p:nvSpPr>
        <p:spPr>
          <a:xfrm>
            <a:off x="3824643" y="1113415"/>
            <a:ext cx="413229" cy="165576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ADF1F-88B0-86E2-D799-88055947FD14}"/>
              </a:ext>
            </a:extLst>
          </p:cNvPr>
          <p:cNvSpPr txBox="1"/>
          <p:nvPr/>
        </p:nvSpPr>
        <p:spPr>
          <a:xfrm>
            <a:off x="4350412" y="1199546"/>
            <a:ext cx="2937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Técnico</a:t>
            </a:r>
          </a:p>
          <a:p>
            <a:pPr marL="285750" indent="-285750">
              <a:buFontTx/>
              <a:buChar char="-"/>
            </a:pPr>
            <a:r>
              <a:rPr lang="pt-BR" dirty="0"/>
              <a:t>Graduação</a:t>
            </a:r>
          </a:p>
          <a:p>
            <a:pPr marL="285750" indent="-285750">
              <a:buFontTx/>
              <a:buChar char="-"/>
            </a:pPr>
            <a:r>
              <a:rPr lang="pt-BR" dirty="0"/>
              <a:t>Pós-Graduação</a:t>
            </a:r>
          </a:p>
          <a:p>
            <a:pPr marL="285750" indent="-285750">
              <a:buFontTx/>
              <a:buChar char="-"/>
            </a:pPr>
            <a:r>
              <a:rPr lang="pt-BR" dirty="0"/>
              <a:t>Capacitação/Treinamento </a:t>
            </a:r>
          </a:p>
          <a:p>
            <a:r>
              <a:rPr lang="pt-BR" dirty="0"/>
              <a:t>     de Profissionais</a:t>
            </a:r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89C58E5A-9DA0-C225-8FED-3D7797B1E958}"/>
              </a:ext>
            </a:extLst>
          </p:cNvPr>
          <p:cNvSpPr/>
          <p:nvPr/>
        </p:nvSpPr>
        <p:spPr>
          <a:xfrm>
            <a:off x="6502770" y="893505"/>
            <a:ext cx="1460749" cy="209608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4BBAD0-D957-3AE7-A3E5-7DB160A7A694}"/>
              </a:ext>
            </a:extLst>
          </p:cNvPr>
          <p:cNvSpPr txBox="1"/>
          <p:nvPr/>
        </p:nvSpPr>
        <p:spPr>
          <a:xfrm>
            <a:off x="7544926" y="917440"/>
            <a:ext cx="2511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i="1" dirty="0"/>
              <a:t>Lato sensu: </a:t>
            </a:r>
            <a:r>
              <a:rPr lang="pt-BR" i="1" dirty="0"/>
              <a:t>Especializações e Programas de Residência</a:t>
            </a:r>
          </a:p>
          <a:p>
            <a:pPr marL="285750" indent="-285750">
              <a:buFontTx/>
              <a:buChar char="-"/>
            </a:pPr>
            <a:r>
              <a:rPr lang="pt-BR" b="1" i="1" dirty="0"/>
              <a:t>Stricto sensu: </a:t>
            </a:r>
            <a:r>
              <a:rPr lang="pt-BR" i="1" dirty="0"/>
              <a:t>Mestrado</a:t>
            </a:r>
          </a:p>
          <a:p>
            <a:r>
              <a:rPr lang="pt-BR" i="1" dirty="0"/>
              <a:t>     Doutorado</a:t>
            </a:r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D459D38F-64D0-3E8F-FA9A-5A5EAAFBA837}"/>
              </a:ext>
            </a:extLst>
          </p:cNvPr>
          <p:cNvSpPr/>
          <p:nvPr/>
        </p:nvSpPr>
        <p:spPr>
          <a:xfrm>
            <a:off x="3796506" y="3126041"/>
            <a:ext cx="413229" cy="165576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C8D51B-1C22-FDD8-97C6-B0A0B4F365EA}"/>
              </a:ext>
            </a:extLst>
          </p:cNvPr>
          <p:cNvSpPr txBox="1"/>
          <p:nvPr/>
        </p:nvSpPr>
        <p:spPr>
          <a:xfrm>
            <a:off x="4281220" y="3260325"/>
            <a:ext cx="566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Indústria Farmacêutica: Vacinas e Medicamentos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Editais Públicos (MC, MCTI)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Graduação (IC)</a:t>
            </a:r>
          </a:p>
          <a:p>
            <a:pPr marL="285750" indent="-285750">
              <a:buFontTx/>
              <a:buChar char="-"/>
            </a:pPr>
            <a:r>
              <a:rPr lang="pt-BR" dirty="0"/>
              <a:t>Pós-Graduação (Mestrado e Doutorado)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EEBBB48C-1A5E-F52B-0250-050C21B15AF7}"/>
              </a:ext>
            </a:extLst>
          </p:cNvPr>
          <p:cNvSpPr/>
          <p:nvPr/>
        </p:nvSpPr>
        <p:spPr>
          <a:xfrm>
            <a:off x="3934111" y="5113116"/>
            <a:ext cx="393472" cy="120659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C8D51B-1C22-FDD8-97C6-B0A0B4F365EA}"/>
              </a:ext>
            </a:extLst>
          </p:cNvPr>
          <p:cNvSpPr txBox="1"/>
          <p:nvPr/>
        </p:nvSpPr>
        <p:spPr>
          <a:xfrm>
            <a:off x="4396592" y="5072385"/>
            <a:ext cx="4787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Projetos, Programas, Cursos e Eventos: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Graduação;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Pós-Graduação;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Profissionais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58" y="691840"/>
            <a:ext cx="1825973" cy="10238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7" y="1986386"/>
            <a:ext cx="1856864" cy="10733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3" y="3556227"/>
            <a:ext cx="1629561" cy="1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548467" y="990848"/>
            <a:ext cx="5207000" cy="1120476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b="1" dirty="0">
                <a:solidFill>
                  <a:srgbClr val="880E27"/>
                </a:solidFill>
                <a:latin typeface="Montserrat" panose="00000500000000000000" pitchFamily="2" charset="0"/>
              </a:rPr>
              <a:t>Outras atividades como:</a:t>
            </a:r>
          </a:p>
          <a:p>
            <a:pPr algn="just"/>
            <a:r>
              <a:rPr lang="pt-BR" sz="2000" b="1" dirty="0">
                <a:latin typeface="Montserrat" panose="00000500000000000000" pitchFamily="2" charset="0"/>
              </a:rPr>
              <a:t/>
            </a:r>
            <a:br>
              <a:rPr lang="pt-BR" sz="2000" b="1" dirty="0">
                <a:latin typeface="Montserrat" panose="00000500000000000000" pitchFamily="2" charset="0"/>
              </a:rPr>
            </a:br>
            <a:r>
              <a:rPr lang="pt-BR" sz="2000" b="1" dirty="0">
                <a:latin typeface="Montserrat" panose="00000500000000000000" pitchFamily="2" charset="0"/>
              </a:rPr>
              <a:t/>
            </a:r>
            <a:br>
              <a:rPr lang="pt-BR" sz="2000" b="1" dirty="0">
                <a:latin typeface="Montserrat" panose="00000500000000000000" pitchFamily="2" charset="0"/>
              </a:rPr>
            </a:br>
            <a:endParaRPr lang="pt-BR" sz="2000" b="1" dirty="0">
              <a:latin typeface="Montserrat" panose="000005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20333" y="4732868"/>
            <a:ext cx="86698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  <a:t>UGAGET – Unidade de Graduação e Ensino Técnico</a:t>
            </a:r>
          </a:p>
          <a:p>
            <a:pPr algn="ctr"/>
            <a: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  <a:t>Contato</a:t>
            </a:r>
            <a: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  <a:t>: 3360-1023</a:t>
            </a:r>
            <a:b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</a:br>
            <a: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  <a:t>E-mail: ugaget@hc.ufpr.br</a:t>
            </a:r>
            <a:b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</a:br>
            <a:r>
              <a:rPr lang="pt-BR" sz="2400" b="1" dirty="0">
                <a:solidFill>
                  <a:srgbClr val="880E27"/>
                </a:solidFill>
                <a:latin typeface="Montserrat" panose="00000500000000000000" pitchFamily="2" charset="0"/>
              </a:rPr>
              <a:t>Tatiana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69549" y="25852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99734" y="1346201"/>
            <a:ext cx="8390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880E27"/>
                </a:solidFill>
                <a:latin typeface="Montserrat" panose="00000500000000000000" pitchFamily="2" charset="0"/>
              </a:rPr>
              <a:t> </a:t>
            </a:r>
            <a:r>
              <a:rPr lang="pt-BR" b="1" dirty="0">
                <a:latin typeface="Montserrat" panose="00000500000000000000" pitchFamily="2" charset="0"/>
              </a:rPr>
              <a:t/>
            </a:r>
            <a:br>
              <a:rPr lang="pt-BR" b="1" dirty="0">
                <a:latin typeface="Montserrat" panose="00000500000000000000" pitchFamily="2" charset="0"/>
              </a:rPr>
            </a:br>
            <a:r>
              <a:rPr lang="pt-BR" b="1" dirty="0">
                <a:latin typeface="Montserrat" panose="00000500000000000000" pitchFamily="2" charset="0"/>
              </a:rPr>
              <a:t>- Visita técnica </a:t>
            </a:r>
            <a:r>
              <a:rPr lang="pt-BR" b="1" dirty="0">
                <a:latin typeface="Montserrat" panose="00000500000000000000" pitchFamily="2" charset="0"/>
              </a:rPr>
              <a:t>e PVA</a:t>
            </a:r>
            <a:r>
              <a:rPr lang="pt-BR" b="1" dirty="0">
                <a:latin typeface="Montserrat" panose="00000500000000000000" pitchFamily="2" charset="0"/>
              </a:rPr>
              <a:t>, também podem ser solicitadas </a:t>
            </a:r>
            <a:r>
              <a:rPr lang="pt-BR" b="1" dirty="0">
                <a:latin typeface="Montserrat" panose="00000500000000000000" pitchFamily="2" charset="0"/>
              </a:rPr>
              <a:t>pelo mesmo formulário</a:t>
            </a:r>
            <a:r>
              <a:rPr lang="pt-BR" b="1" dirty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pt-BR" b="1" dirty="0">
              <a:latin typeface="Montserrat" panose="00000500000000000000" pitchFamily="2" charset="0"/>
            </a:endParaRPr>
          </a:p>
          <a:p>
            <a:pPr algn="just"/>
            <a:r>
              <a:rPr lang="pt-BR" b="1" dirty="0">
                <a:latin typeface="Montserrat" panose="00000500000000000000" pitchFamily="2" charset="0"/>
              </a:rPr>
              <a:t>- Para </a:t>
            </a:r>
            <a:r>
              <a:rPr lang="pt-BR" b="1" dirty="0">
                <a:solidFill>
                  <a:srgbClr val="880E27"/>
                </a:solidFill>
                <a:latin typeface="Montserrat" panose="00000500000000000000" pitchFamily="2" charset="0"/>
              </a:rPr>
              <a:t>atividades </a:t>
            </a:r>
            <a:r>
              <a:rPr lang="pt-BR" b="1" dirty="0" err="1">
                <a:solidFill>
                  <a:srgbClr val="880E27"/>
                </a:solidFill>
                <a:latin typeface="Montserrat" panose="00000500000000000000" pitchFamily="2" charset="0"/>
              </a:rPr>
              <a:t>Extensionistas</a:t>
            </a:r>
            <a:r>
              <a:rPr lang="pt-BR" b="1" dirty="0">
                <a:latin typeface="Montserrat" panose="00000500000000000000" pitchFamily="2" charset="0"/>
              </a:rPr>
              <a:t>, o professor deve encaminhar a proposta para o e-mail </a:t>
            </a:r>
            <a:r>
              <a:rPr lang="pt-BR" b="1" dirty="0">
                <a:solidFill>
                  <a:srgbClr val="880E27"/>
                </a:solidFill>
                <a:latin typeface="Montserrat" panose="00000500000000000000" pitchFamily="2" charset="0"/>
              </a:rPr>
              <a:t>ugaget@hc.ufpr.br.</a:t>
            </a:r>
            <a:endParaRPr lang="pt-BR" b="1" dirty="0">
              <a:solidFill>
                <a:srgbClr val="880E27"/>
              </a:solidFill>
              <a:latin typeface="Montserrat" panose="000005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83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676" y="1059255"/>
            <a:ext cx="5719918" cy="1101501"/>
          </a:xfrm>
        </p:spPr>
        <p:txBody>
          <a:bodyPr/>
          <a:lstStyle/>
          <a:p>
            <a:r>
              <a:rPr lang="pt-BR" b="1" dirty="0" smtClean="0">
                <a:solidFill>
                  <a:srgbClr val="880E27"/>
                </a:solidFill>
                <a:latin typeface="Montserrat" panose="00000500000000000000" pitchFamily="2" charset="0"/>
              </a:rPr>
              <a:t>Obrigado!</a:t>
            </a:r>
            <a:endParaRPr lang="pt-BR" b="1" dirty="0">
              <a:solidFill>
                <a:srgbClr val="880E27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1676" y="2704011"/>
            <a:ext cx="6240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b="1" dirty="0" smtClean="0"/>
              <a:t>Prof. Dr. Jorge </a:t>
            </a:r>
            <a:r>
              <a:rPr lang="pt-BR" b="1" dirty="0"/>
              <a:t>Vinícius Cestari Felix</a:t>
            </a:r>
          </a:p>
          <a:p>
            <a:r>
              <a:rPr lang="pt-BR" b="1" dirty="0"/>
              <a:t>Gerência de Ensino e Pesquisa - GEP</a:t>
            </a:r>
          </a:p>
          <a:p>
            <a:r>
              <a:rPr lang="pt-BR" dirty="0"/>
              <a:t>Complexo Hospital de Clínicas da Universidade Federal do Paraná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chc-ufpr.ebserh.gov.br</a:t>
            </a:r>
            <a:r>
              <a:rPr lang="pt-BR" dirty="0" smtClean="0"/>
              <a:t>| </a:t>
            </a:r>
            <a:r>
              <a:rPr lang="pt-BR" dirty="0"/>
              <a:t>(41) 3360-1840</a:t>
            </a:r>
          </a:p>
          <a:p>
            <a:endParaRPr lang="pt-BR" dirty="0"/>
          </a:p>
          <a:p>
            <a:r>
              <a:rPr lang="pt-BR" dirty="0" smtClean="0"/>
              <a:t>E-mail: </a:t>
            </a:r>
            <a:r>
              <a:rPr lang="pt-BR" dirty="0" smtClean="0">
                <a:hlinkClick r:id="rId2"/>
              </a:rPr>
              <a:t>gep@hc.ufpr.br</a:t>
            </a: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  <a:p>
            <a:r>
              <a:rPr lang="pt-B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614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06" y="297588"/>
            <a:ext cx="1902675" cy="12107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9" y="1365171"/>
            <a:ext cx="1825973" cy="1023812"/>
          </a:xfrm>
          <a:prstGeom prst="rect">
            <a:avLst/>
          </a:prstGeom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573135" y="1624922"/>
            <a:ext cx="7539054" cy="3978019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pt-BR" dirty="0" smtClean="0"/>
              <a:t>Gestão das Atividades de Ensino Técnico e de Graduação</a:t>
            </a:r>
          </a:p>
          <a:p>
            <a:pPr marL="342900" indent="-342900" algn="l">
              <a:buFontTx/>
              <a:buChar char="-"/>
            </a:pPr>
            <a:r>
              <a:rPr lang="pt-BR" dirty="0" smtClean="0"/>
              <a:t>Verificação da Capacidade dos Cenários de Prática;</a:t>
            </a:r>
          </a:p>
          <a:p>
            <a:pPr marL="342900" indent="-342900" algn="l">
              <a:buFontTx/>
              <a:buChar char="-"/>
            </a:pPr>
            <a:r>
              <a:rPr lang="pt-BR" dirty="0" smtClean="0"/>
              <a:t>Integração com os Departamentos de Ensino, Coordenações de Curso e </a:t>
            </a:r>
            <a:r>
              <a:rPr lang="pt-BR" dirty="0" err="1" smtClean="0"/>
              <a:t>Pró-Reitorias</a:t>
            </a:r>
            <a:r>
              <a:rPr lang="pt-BR" dirty="0" smtClean="0"/>
              <a:t> (PROGRAD e PROEC);</a:t>
            </a:r>
            <a:endParaRPr lang="pt-BR" dirty="0"/>
          </a:p>
          <a:p>
            <a:pPr marL="342900" indent="-342900" algn="l">
              <a:buFontTx/>
              <a:buChar char="-"/>
            </a:pPr>
            <a:r>
              <a:rPr lang="pt-BR" dirty="0" smtClean="0"/>
              <a:t>Ações de Integração e Acolhimento dos Estudantes de Graduação;</a:t>
            </a:r>
          </a:p>
          <a:p>
            <a:pPr marL="342900" indent="-342900" algn="l">
              <a:buFontTx/>
              <a:buChar char="-"/>
            </a:pPr>
            <a:r>
              <a:rPr lang="pt-BR" dirty="0" smtClean="0"/>
              <a:t>Formalização, Apoio; Integração atividades de Extensão (PROEC);</a:t>
            </a:r>
          </a:p>
          <a:p>
            <a:pPr marL="342900" indent="-342900" algn="l">
              <a:buFontTx/>
              <a:buChar char="-"/>
            </a:pP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9FF029-7DAD-E13E-2347-E2242B198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508" y="456231"/>
            <a:ext cx="6858000" cy="893505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880E27"/>
                </a:solidFill>
              </a:rPr>
              <a:t>Ensino Técnico e de Graduação; Extensão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6501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5" y="1582607"/>
            <a:ext cx="4779343" cy="38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bio.ufpr.br/portal/wp-content/themes/wpufpr_zurb6_biologia/images/to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6" y="5382816"/>
            <a:ext cx="4472808" cy="8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 bwMode="auto">
          <a:xfrm>
            <a:off x="3969678" y="5383134"/>
            <a:ext cx="2735262" cy="58420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de Ciências Biológicas</a:t>
            </a:r>
          </a:p>
          <a:p>
            <a:pPr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Fisioterapia, Biomedicina</a:t>
            </a:r>
          </a:p>
        </p:txBody>
      </p:sp>
      <p:pic>
        <p:nvPicPr>
          <p:cNvPr id="9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75" y="1582607"/>
            <a:ext cx="2996837" cy="18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: Cantos Arredondados 13">
            <a:extLst>
              <a:ext uri="{FF2B5EF4-FFF2-40B4-BE49-F238E27FC236}">
                <a16:creationId xmlns:a16="http://schemas.microsoft.com/office/drawing/2014/main" id="{902F490D-9B65-4FAE-9CDA-31D1544AEDF3}"/>
              </a:ext>
            </a:extLst>
          </p:cNvPr>
          <p:cNvSpPr/>
          <p:nvPr/>
        </p:nvSpPr>
        <p:spPr>
          <a:xfrm>
            <a:off x="3239428" y="198359"/>
            <a:ext cx="5749925" cy="908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D9463F6F-4D5E-4D2B-99FB-5053B5226838}"/>
              </a:ext>
            </a:extLst>
          </p:cNvPr>
          <p:cNvSpPr txBox="1">
            <a:spLocks/>
          </p:cNvSpPr>
          <p:nvPr/>
        </p:nvSpPr>
        <p:spPr bwMode="auto">
          <a:xfrm>
            <a:off x="3466440" y="1134984"/>
            <a:ext cx="517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latin typeface="+mn-lt"/>
              </a:rPr>
              <a:t>Cursos de Graduação</a:t>
            </a:r>
            <a:endParaRPr lang="pt-BR" sz="2800" dirty="0"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05271" y="3571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/>
                <a:ea typeface="DejaVu Sans"/>
              </a:rPr>
              <a:t>CHC: PRINCIPAL CAMPO</a:t>
            </a:r>
          </a:p>
          <a:p>
            <a:pPr algn="ctr">
              <a:defRPr/>
            </a:pPr>
            <a:r>
              <a:rPr lang="pt-P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/>
                <a:ea typeface="DejaVu Sans"/>
              </a:rPr>
              <a:t>DE PRÁTICAS - SAÚDE UFPR</a:t>
            </a:r>
          </a:p>
        </p:txBody>
      </p:sp>
      <p:sp>
        <p:nvSpPr>
          <p:cNvPr id="13" name="CaixaDeTexto 11"/>
          <p:cNvSpPr txBox="1">
            <a:spLocks noChangeArrowheads="1"/>
          </p:cNvSpPr>
          <p:nvPr/>
        </p:nvSpPr>
        <p:spPr bwMode="auto">
          <a:xfrm>
            <a:off x="7041490" y="5571646"/>
            <a:ext cx="319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Outros: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Psicologia, Serviço Social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48" y="1365171"/>
            <a:ext cx="1825973" cy="10238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21" y="457340"/>
            <a:ext cx="1571625" cy="1000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75" y="3402311"/>
            <a:ext cx="2996837" cy="22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Texto 2"/>
          <p:cNvSpPr txBox="1">
            <a:spLocks/>
          </p:cNvSpPr>
          <p:nvPr/>
        </p:nvSpPr>
        <p:spPr>
          <a:xfrm>
            <a:off x="3428168" y="0"/>
            <a:ext cx="5400675" cy="7286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400" dirty="0"/>
              <a:t>Alunos  dos </a:t>
            </a:r>
            <a:r>
              <a:rPr lang="pt-BR" sz="2400" kern="0" dirty="0">
                <a:solidFill>
                  <a:sysClr val="windowText" lastClr="000000"/>
                </a:solidFill>
              </a:rPr>
              <a:t>Cursos de Graduação </a:t>
            </a:r>
            <a:r>
              <a:rPr lang="pt-BR" sz="2400" kern="0" dirty="0" smtClean="0">
                <a:solidFill>
                  <a:sysClr val="windowText" lastClr="000000"/>
                </a:solidFill>
              </a:rPr>
              <a:t>e </a:t>
            </a:r>
            <a:r>
              <a:rPr lang="pt-BR" sz="2400" kern="0" smtClean="0">
                <a:solidFill>
                  <a:sysClr val="windowText" lastClr="000000"/>
                </a:solidFill>
              </a:rPr>
              <a:t>Ensino Técnico no </a:t>
            </a:r>
            <a:r>
              <a:rPr lang="pt-BR" sz="2400" kern="0" dirty="0" smtClean="0">
                <a:solidFill>
                  <a:sysClr val="windowText" lastClr="000000"/>
                </a:solidFill>
              </a:rPr>
              <a:t>CHC</a:t>
            </a:r>
            <a:endParaRPr lang="pt-BR" sz="28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16"/>
          <p:cNvSpPr txBox="1">
            <a:spLocks noChangeArrowheads="1"/>
          </p:cNvSpPr>
          <p:nvPr/>
        </p:nvSpPr>
        <p:spPr bwMode="auto">
          <a:xfrm>
            <a:off x="1477855" y="5063322"/>
            <a:ext cx="3000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 smtClean="0"/>
              <a:t>MEDICINA: 838 (57,2%)</a:t>
            </a:r>
            <a:endParaRPr lang="pt-BR" altLang="pt-BR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DEMAIS CURSOS: </a:t>
            </a:r>
            <a:r>
              <a:rPr lang="pt-BR" altLang="pt-BR" sz="1800" b="1" dirty="0" smtClean="0"/>
              <a:t>628 (42,8%)</a:t>
            </a:r>
            <a:endParaRPr lang="pt-BR" altLang="pt-BR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/>
              <a:t>TOTAL: </a:t>
            </a:r>
            <a:r>
              <a:rPr lang="pt-BR" altLang="pt-BR" b="1" dirty="0" smtClean="0"/>
              <a:t>1466</a:t>
            </a:r>
            <a:endParaRPr lang="pt-BR" alt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437812" y="1246771"/>
            <a:ext cx="1365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(42,8%)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733675" y="4801712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(57,2%)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21" y="457340"/>
            <a:ext cx="1571625" cy="1000125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990053"/>
              </p:ext>
            </p:extLst>
          </p:nvPr>
        </p:nvGraphicFramePr>
        <p:xfrm>
          <a:off x="1266492" y="1457465"/>
          <a:ext cx="10243039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28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Texto 2"/>
          <p:cNvSpPr txBox="1">
            <a:spLocks/>
          </p:cNvSpPr>
          <p:nvPr/>
        </p:nvSpPr>
        <p:spPr>
          <a:xfrm>
            <a:off x="3300346" y="157387"/>
            <a:ext cx="5400675" cy="7286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400" dirty="0" smtClean="0"/>
              <a:t>Número de Professores por Departamento</a:t>
            </a:r>
            <a:endParaRPr lang="pt-BR" sz="28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16"/>
          <p:cNvSpPr txBox="1">
            <a:spLocks noChangeArrowheads="1"/>
          </p:cNvSpPr>
          <p:nvPr/>
        </p:nvSpPr>
        <p:spPr bwMode="auto">
          <a:xfrm>
            <a:off x="8701021" y="4835134"/>
            <a:ext cx="3000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TOTAL</a:t>
            </a:r>
            <a:r>
              <a:rPr lang="pt-BR" altLang="pt-BR" b="1" dirty="0"/>
              <a:t>: </a:t>
            </a:r>
            <a:r>
              <a:rPr lang="pt-BR" altLang="pt-BR" b="1" dirty="0" smtClean="0"/>
              <a:t>279</a:t>
            </a:r>
            <a:endParaRPr lang="pt-BR" altLang="pt-BR" b="1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" y="43170"/>
            <a:ext cx="1571625" cy="1000125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209550" y="1457465"/>
          <a:ext cx="11772900" cy="457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0" y="994427"/>
            <a:ext cx="1618623" cy="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3075884" y="303841"/>
            <a:ext cx="6064250" cy="52881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800" dirty="0"/>
              <a:t>PROJETOS DE EXTENSÃO NO CHC:</a:t>
            </a:r>
          </a:p>
          <a:p>
            <a:pPr algn="ctr">
              <a:defRPr/>
            </a:pPr>
            <a:r>
              <a:rPr lang="pt-B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Espaço Reservado para Texto 7">
            <a:extLst>
              <a:ext uri="{FF2B5EF4-FFF2-40B4-BE49-F238E27FC236}">
                <a16:creationId xmlns:a16="http://schemas.microsoft.com/office/drawing/2014/main" id="{E87928AA-0E2F-45AC-8469-073F7B55374B}"/>
              </a:ext>
            </a:extLst>
          </p:cNvPr>
          <p:cNvSpPr txBox="1">
            <a:spLocks/>
          </p:cNvSpPr>
          <p:nvPr/>
        </p:nvSpPr>
        <p:spPr bwMode="auto">
          <a:xfrm>
            <a:off x="2891734" y="941295"/>
            <a:ext cx="6248400" cy="51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sz="2400" b="1" dirty="0" smtClean="0">
                <a:latin typeface="+mn-lt"/>
              </a:rPr>
              <a:t>Unidade de Extensão:</a:t>
            </a:r>
          </a:p>
          <a:p>
            <a:pPr algn="l" eaLnBrk="1" hangingPunct="1">
              <a:defRPr/>
            </a:pPr>
            <a:endParaRPr lang="pt-BR" sz="2000" b="1" dirty="0" smtClean="0">
              <a:latin typeface="+mn-lt"/>
            </a:endParaRPr>
          </a:p>
          <a:p>
            <a:pPr algn="l" eaLnBrk="1" hangingPunct="1">
              <a:defRPr/>
            </a:pPr>
            <a:r>
              <a:rPr lang="pt-BR" sz="2000" dirty="0" smtClean="0">
                <a:latin typeface="+mn-lt"/>
              </a:rPr>
              <a:t>Gestão das atividades de Extensão</a:t>
            </a:r>
          </a:p>
          <a:p>
            <a:pPr algn="l" eaLnBrk="1" hangingPunct="1">
              <a:defRPr/>
            </a:pPr>
            <a:endParaRPr lang="pt-BR" sz="2000" dirty="0" smtClean="0">
              <a:latin typeface="+mn-lt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latin typeface="+mn-lt"/>
              </a:rPr>
              <a:t>Normas da Extensão no CHC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latin typeface="+mn-lt"/>
              </a:rPr>
              <a:t>Formalização das atividades de extensão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latin typeface="+mn-lt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latin typeface="+mn-lt"/>
              </a:rPr>
              <a:t>Aproximação/Interface com a PROEC:</a:t>
            </a:r>
          </a:p>
          <a:p>
            <a:pPr algn="l" eaLnBrk="1" hangingPunct="1">
              <a:defRPr/>
            </a:pPr>
            <a:r>
              <a:rPr lang="pt-BR" sz="2000" dirty="0" smtClean="0">
                <a:latin typeface="+mn-lt"/>
              </a:rPr>
              <a:t>Criação do Comitê Setorial de Extensão das </a:t>
            </a:r>
            <a:r>
              <a:rPr lang="pt-BR" sz="2000" dirty="0" err="1" smtClean="0">
                <a:latin typeface="+mn-lt"/>
              </a:rPr>
              <a:t>Pró-Reitorias</a:t>
            </a:r>
            <a:r>
              <a:rPr lang="pt-BR" sz="2000" dirty="0" smtClean="0">
                <a:latin typeface="+mn-lt"/>
              </a:rPr>
              <a:t> e Órgãos Suplementares da UFPR: Representantes do CHC Resolução 57/19-CEPE;</a:t>
            </a:r>
          </a:p>
          <a:p>
            <a:pPr marL="342900" indent="-342900" algn="l" eaLnBrk="1" hangingPunct="1">
              <a:buFontTx/>
              <a:buChar char="-"/>
              <a:defRPr/>
            </a:pPr>
            <a:r>
              <a:rPr lang="pt-BR" sz="2000" dirty="0" smtClean="0">
                <a:latin typeface="+mn-lt"/>
              </a:rPr>
              <a:t>Curso de Extensão Pesquisa em Seres Humanos;</a:t>
            </a:r>
          </a:p>
          <a:p>
            <a:pPr marL="342900" indent="-342900" algn="l" eaLnBrk="1" hangingPunct="1">
              <a:buFontTx/>
              <a:buChar char="-"/>
              <a:defRPr/>
            </a:pPr>
            <a:r>
              <a:rPr lang="pt-BR" sz="2000" dirty="0" smtClean="0">
                <a:latin typeface="+mn-lt"/>
              </a:rPr>
              <a:t>Ações junto aos Preceptores</a:t>
            </a:r>
          </a:p>
          <a:p>
            <a:pPr marL="342900" indent="-342900" algn="l" eaLnBrk="1" hangingPunct="1">
              <a:buFontTx/>
              <a:buChar char="-"/>
              <a:defRPr/>
            </a:pPr>
            <a:r>
              <a:rPr lang="pt-BR" sz="2000" dirty="0" smtClean="0">
                <a:latin typeface="+mn-lt"/>
              </a:rPr>
              <a:t>Congresso das Residências do CHC</a:t>
            </a:r>
          </a:p>
          <a:p>
            <a:pPr algn="l" eaLnBrk="1" hangingPunct="1">
              <a:defRPr/>
            </a:pPr>
            <a:endParaRPr lang="pt-BR" sz="2400" dirty="0" smtClean="0">
              <a:latin typeface="+mn-lt"/>
            </a:endParaRPr>
          </a:p>
          <a:p>
            <a:pPr algn="l" eaLnBrk="1" hangingPunct="1">
              <a:defRPr/>
            </a:pPr>
            <a:endParaRPr lang="pt-BR" sz="20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36" y="1040463"/>
            <a:ext cx="1825973" cy="10238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1" y="68184"/>
            <a:ext cx="15716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Texto 2"/>
          <p:cNvSpPr txBox="1">
            <a:spLocks/>
          </p:cNvSpPr>
          <p:nvPr/>
        </p:nvSpPr>
        <p:spPr>
          <a:xfrm>
            <a:off x="3428167" y="205731"/>
            <a:ext cx="5400675" cy="7286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pt-BR" sz="2400" dirty="0" smtClean="0"/>
              <a:t>Atividades de Extensão</a:t>
            </a:r>
          </a:p>
          <a:p>
            <a:pPr algn="ctr">
              <a:defRPr/>
            </a:pPr>
            <a:r>
              <a:rPr lang="pt-BR" sz="2400" dirty="0" smtClean="0"/>
              <a:t>2022</a:t>
            </a:r>
          </a:p>
        </p:txBody>
      </p:sp>
      <p:sp>
        <p:nvSpPr>
          <p:cNvPr id="24" name="CaixaDeTexto 16"/>
          <p:cNvSpPr txBox="1">
            <a:spLocks noChangeArrowheads="1"/>
          </p:cNvSpPr>
          <p:nvPr/>
        </p:nvSpPr>
        <p:spPr bwMode="auto">
          <a:xfrm>
            <a:off x="1477855" y="5063322"/>
            <a:ext cx="3000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TOTAL</a:t>
            </a:r>
            <a:r>
              <a:rPr lang="pt-BR" altLang="pt-BR" b="1" dirty="0"/>
              <a:t>: </a:t>
            </a:r>
            <a:r>
              <a:rPr lang="pt-BR" altLang="pt-BR" b="1" dirty="0" smtClean="0"/>
              <a:t>21</a:t>
            </a:r>
            <a:endParaRPr lang="pt-BR" altLang="pt-BR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290971"/>
              </p:ext>
            </p:extLst>
          </p:nvPr>
        </p:nvGraphicFramePr>
        <p:xfrm>
          <a:off x="932251" y="1411445"/>
          <a:ext cx="10392508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6" y="1246652"/>
            <a:ext cx="1825973" cy="10238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21" y="274373"/>
            <a:ext cx="15716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1157</Words>
  <Application>Microsoft Office PowerPoint</Application>
  <PresentationFormat>Widescreen</PresentationFormat>
  <Paragraphs>241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DejaVu Sans</vt:lpstr>
      <vt:lpstr>Gotham Black</vt:lpstr>
      <vt:lpstr>Montserrat</vt:lpstr>
      <vt:lpstr>Wingdings</vt:lpstr>
      <vt:lpstr>Tema do Office</vt:lpstr>
      <vt:lpstr>Personalizar design</vt:lpstr>
      <vt:lpstr>Atividades de Ensino, Pesquisa e Extensão no CHC-UFPR</vt:lpstr>
      <vt:lpstr>Apresentação do PowerPoint</vt:lpstr>
      <vt:lpstr>Diferentes Características de Ensino, Pesquisa e Extensão</vt:lpstr>
      <vt:lpstr>Ensino Técnico e de Graduação; Extensão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Melhorias na Infraestrutura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Avanços</vt:lpstr>
      <vt:lpstr>Desafios e Perspectivas</vt:lpstr>
      <vt:lpstr>Apresentação do PowerPoint</vt:lpstr>
      <vt:lpstr>Apresentação do PowerPoint</vt:lpstr>
      <vt:lpstr>Apresentação do PowerPoint</vt:lpstr>
      <vt:lpstr>Apresentação do PowerPoint</vt:lpstr>
      <vt:lpstr>Solicitação de atividades de ensino dos cursos de graduação no CHC-UFPR/Ebserh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Luiz Biscaia</dc:creator>
  <cp:lastModifiedBy>Jorge Vinicius Cestari Felix</cp:lastModifiedBy>
  <cp:revision>234</cp:revision>
  <cp:lastPrinted>2022-10-14T11:30:58Z</cp:lastPrinted>
  <dcterms:created xsi:type="dcterms:W3CDTF">2021-12-22T18:43:19Z</dcterms:created>
  <dcterms:modified xsi:type="dcterms:W3CDTF">2022-11-25T13:56:13Z</dcterms:modified>
</cp:coreProperties>
</file>